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CC411F-7F96-4D56-B05B-4182B558F7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DDF4B7-9126-4ABE-97A6-A31C0D1F8251}">
      <dgm:prSet phldrT="[Tekst]"/>
      <dgm:spPr/>
      <dgm:t>
        <a:bodyPr/>
        <a:lstStyle/>
        <a:p>
          <a:r>
            <a:rPr lang="pl-PL"/>
            <a:t>Zawieszenie postępowania</a:t>
          </a:r>
        </a:p>
      </dgm:t>
    </dgm:pt>
    <dgm:pt modelId="{0A7C70C5-AFEB-4632-8DB3-43C71F8A0CE2}" type="parTrans" cxnId="{97A185CB-ED42-4416-9F91-9F082A303AB1}">
      <dgm:prSet/>
      <dgm:spPr/>
      <dgm:t>
        <a:bodyPr/>
        <a:lstStyle/>
        <a:p>
          <a:endParaRPr lang="pl-PL"/>
        </a:p>
      </dgm:t>
    </dgm:pt>
    <dgm:pt modelId="{E6BF2DAF-6D1A-4BE5-A49E-EFA2711A1481}" type="sibTrans" cxnId="{97A185CB-ED42-4416-9F91-9F082A303AB1}">
      <dgm:prSet/>
      <dgm:spPr/>
      <dgm:t>
        <a:bodyPr/>
        <a:lstStyle/>
        <a:p>
          <a:endParaRPr lang="pl-PL"/>
        </a:p>
      </dgm:t>
    </dgm:pt>
    <dgm:pt modelId="{80960958-CF20-4A64-AB32-E43D7A535B37}">
      <dgm:prSet phldrT="[Tekst]"/>
      <dgm:spPr/>
      <dgm:t>
        <a:bodyPr/>
        <a:lstStyle/>
        <a:p>
          <a:r>
            <a:rPr lang="pl-PL"/>
            <a:t>Obligatoryje</a:t>
          </a:r>
        </a:p>
      </dgm:t>
    </dgm:pt>
    <dgm:pt modelId="{98140EA0-3CCE-4F83-9A60-BB8678D39BD6}" type="parTrans" cxnId="{370CFECB-C198-4AAE-812A-9FFD9C670657}">
      <dgm:prSet/>
      <dgm:spPr/>
      <dgm:t>
        <a:bodyPr/>
        <a:lstStyle/>
        <a:p>
          <a:endParaRPr lang="pl-PL"/>
        </a:p>
      </dgm:t>
    </dgm:pt>
    <dgm:pt modelId="{78B5E7D2-F16E-4389-82D7-DF9FA8792DA5}" type="sibTrans" cxnId="{370CFECB-C198-4AAE-812A-9FFD9C670657}">
      <dgm:prSet/>
      <dgm:spPr/>
      <dgm:t>
        <a:bodyPr/>
        <a:lstStyle/>
        <a:p>
          <a:endParaRPr lang="pl-PL"/>
        </a:p>
      </dgm:t>
    </dgm:pt>
    <dgm:pt modelId="{D40D59AB-7FEA-4208-9E80-CA8A8B016EFA}">
      <dgm:prSet phldrT="[Tekst]"/>
      <dgm:spPr/>
      <dgm:t>
        <a:bodyPr/>
        <a:lstStyle/>
        <a:p>
          <a:r>
            <a:rPr lang="pl-PL"/>
            <a:t>z mocy prawa (vis maior)</a:t>
          </a:r>
          <a:br>
            <a:rPr lang="pl-PL"/>
          </a:br>
          <a:r>
            <a:rPr lang="pl-PL"/>
            <a:t>art. 173 KPC</a:t>
          </a:r>
        </a:p>
      </dgm:t>
    </dgm:pt>
    <dgm:pt modelId="{DF59ECB9-8576-4AE7-AADB-92956D3CE991}" type="parTrans" cxnId="{261F9BF8-F6F3-493D-A0AF-DE01FFEA050B}">
      <dgm:prSet/>
      <dgm:spPr/>
      <dgm:t>
        <a:bodyPr/>
        <a:lstStyle/>
        <a:p>
          <a:endParaRPr lang="pl-PL"/>
        </a:p>
      </dgm:t>
    </dgm:pt>
    <dgm:pt modelId="{B48E6260-ED29-4F14-8771-FF57488735E2}" type="sibTrans" cxnId="{261F9BF8-F6F3-493D-A0AF-DE01FFEA050B}">
      <dgm:prSet/>
      <dgm:spPr/>
      <dgm:t>
        <a:bodyPr/>
        <a:lstStyle/>
        <a:p>
          <a:endParaRPr lang="pl-PL"/>
        </a:p>
      </dgm:t>
    </dgm:pt>
    <dgm:pt modelId="{1EA04CB9-90BB-40B2-BA7B-38128EB4E832}">
      <dgm:prSet phldrT="[Tekst]"/>
      <dgm:spPr/>
      <dgm:t>
        <a:bodyPr/>
        <a:lstStyle/>
        <a:p>
          <a:r>
            <a:rPr lang="pl-PL"/>
            <a:t>na mocy postanowienia sądu</a:t>
          </a:r>
        </a:p>
      </dgm:t>
    </dgm:pt>
    <dgm:pt modelId="{A8F0ECC5-2ECA-4CB9-82DE-273C0543C729}" type="parTrans" cxnId="{BAE9DAB5-581B-4DCC-AF12-DBE2015252A6}">
      <dgm:prSet/>
      <dgm:spPr/>
      <dgm:t>
        <a:bodyPr/>
        <a:lstStyle/>
        <a:p>
          <a:endParaRPr lang="pl-PL"/>
        </a:p>
      </dgm:t>
    </dgm:pt>
    <dgm:pt modelId="{76D106BA-55DD-4CF6-8963-D6B7A02EEE0C}" type="sibTrans" cxnId="{BAE9DAB5-581B-4DCC-AF12-DBE2015252A6}">
      <dgm:prSet/>
      <dgm:spPr/>
      <dgm:t>
        <a:bodyPr/>
        <a:lstStyle/>
        <a:p>
          <a:endParaRPr lang="pl-PL"/>
        </a:p>
      </dgm:t>
    </dgm:pt>
    <dgm:pt modelId="{D77E217E-09E7-422C-970A-5BE113C4F3BA}">
      <dgm:prSet phldrT="[Tekst]"/>
      <dgm:spPr/>
      <dgm:t>
        <a:bodyPr/>
        <a:lstStyle/>
        <a:p>
          <a:r>
            <a:rPr lang="pl-PL"/>
            <a:t>Fakultatywne</a:t>
          </a:r>
        </a:p>
      </dgm:t>
    </dgm:pt>
    <dgm:pt modelId="{9EED484F-3274-4E1A-9874-B0C5984BBD67}" type="parTrans" cxnId="{F44F8CFC-C531-4656-B15F-DDCF1809D3FC}">
      <dgm:prSet/>
      <dgm:spPr/>
      <dgm:t>
        <a:bodyPr/>
        <a:lstStyle/>
        <a:p>
          <a:endParaRPr lang="pl-PL"/>
        </a:p>
      </dgm:t>
    </dgm:pt>
    <dgm:pt modelId="{B490668F-8FFA-4F44-A9A3-743DEF5D05AE}" type="sibTrans" cxnId="{F44F8CFC-C531-4656-B15F-DDCF1809D3FC}">
      <dgm:prSet/>
      <dgm:spPr/>
      <dgm:t>
        <a:bodyPr/>
        <a:lstStyle/>
        <a:p>
          <a:endParaRPr lang="pl-PL"/>
        </a:p>
      </dgm:t>
    </dgm:pt>
    <dgm:pt modelId="{991A7A5F-ED05-440B-903D-BD96FF0A957F}">
      <dgm:prSet phldrT="[Tekst]"/>
      <dgm:spPr/>
      <dgm:t>
        <a:bodyPr/>
        <a:lstStyle/>
        <a:p>
          <a:r>
            <a:rPr lang="pl-PL"/>
            <a:t>z urzędu (art. 177 KPC)</a:t>
          </a:r>
        </a:p>
      </dgm:t>
    </dgm:pt>
    <dgm:pt modelId="{14AF525F-2B73-4BA2-BF72-E5B96A86468C}" type="parTrans" cxnId="{95890DC7-A2BB-4649-8DD1-404FBA46F3A2}">
      <dgm:prSet/>
      <dgm:spPr/>
      <dgm:t>
        <a:bodyPr/>
        <a:lstStyle/>
        <a:p>
          <a:endParaRPr lang="pl-PL"/>
        </a:p>
      </dgm:t>
    </dgm:pt>
    <dgm:pt modelId="{3894A01D-551C-483E-8143-CE554CDFD31C}" type="sibTrans" cxnId="{95890DC7-A2BB-4649-8DD1-404FBA46F3A2}">
      <dgm:prSet/>
      <dgm:spPr/>
      <dgm:t>
        <a:bodyPr/>
        <a:lstStyle/>
        <a:p>
          <a:endParaRPr lang="pl-PL"/>
        </a:p>
      </dgm:t>
    </dgm:pt>
    <dgm:pt modelId="{CA085F0A-0A31-4F9E-B25C-BA5D5475BAA5}">
      <dgm:prSet phldrT="[Tekst]"/>
      <dgm:spPr/>
      <dgm:t>
        <a:bodyPr/>
        <a:lstStyle/>
        <a:p>
          <a:r>
            <a:rPr lang="pl-PL"/>
            <a:t>na wniosek (art. 176 KPC)</a:t>
          </a:r>
        </a:p>
      </dgm:t>
    </dgm:pt>
    <dgm:pt modelId="{D9F68FEF-B2D4-4FD2-90C2-6C4A83E62DC2}" type="parTrans" cxnId="{1E4B81D1-DF70-4B38-BB4A-163AA21FBC1D}">
      <dgm:prSet/>
      <dgm:spPr/>
      <dgm:t>
        <a:bodyPr/>
        <a:lstStyle/>
        <a:p>
          <a:endParaRPr lang="pl-PL"/>
        </a:p>
      </dgm:t>
    </dgm:pt>
    <dgm:pt modelId="{AE994DE3-4F0D-4744-B8C3-47B0177FF914}" type="sibTrans" cxnId="{1E4B81D1-DF70-4B38-BB4A-163AA21FBC1D}">
      <dgm:prSet/>
      <dgm:spPr/>
      <dgm:t>
        <a:bodyPr/>
        <a:lstStyle/>
        <a:p>
          <a:endParaRPr lang="pl-PL"/>
        </a:p>
      </dgm:t>
    </dgm:pt>
    <dgm:pt modelId="{2B5BD57F-20A3-425B-9789-8AA475F9923E}">
      <dgm:prSet phldrT="[Tekst]"/>
      <dgm:spPr/>
      <dgm:t>
        <a:bodyPr/>
        <a:lstStyle/>
        <a:p>
          <a:r>
            <a:rPr lang="pl-PL"/>
            <a:t>z urzędu (art. 174 par. 1 i art. 175</a:t>
          </a:r>
          <a:r>
            <a:rPr lang="pl-PL" baseline="30000"/>
            <a:t>1</a:t>
          </a:r>
          <a:r>
            <a:rPr lang="pl-PL"/>
            <a:t> KPC)</a:t>
          </a:r>
        </a:p>
      </dgm:t>
    </dgm:pt>
    <dgm:pt modelId="{73B86AED-9631-4164-86BE-54322C0A3529}" type="parTrans" cxnId="{B962E164-EB0F-4374-AFDC-72262812D8A6}">
      <dgm:prSet/>
      <dgm:spPr/>
      <dgm:t>
        <a:bodyPr/>
        <a:lstStyle/>
        <a:p>
          <a:endParaRPr lang="pl-PL"/>
        </a:p>
      </dgm:t>
    </dgm:pt>
    <dgm:pt modelId="{CBF9CCDC-0CF3-439F-815A-3849E5933D56}" type="sibTrans" cxnId="{B962E164-EB0F-4374-AFDC-72262812D8A6}">
      <dgm:prSet/>
      <dgm:spPr/>
      <dgm:t>
        <a:bodyPr/>
        <a:lstStyle/>
        <a:p>
          <a:endParaRPr lang="pl-PL"/>
        </a:p>
      </dgm:t>
    </dgm:pt>
    <dgm:pt modelId="{1236285F-32A1-4198-844A-0F3BAEC069C0}">
      <dgm:prSet phldrT="[Tekst]"/>
      <dgm:spPr/>
      <dgm:t>
        <a:bodyPr/>
        <a:lstStyle/>
        <a:p>
          <a:r>
            <a:rPr lang="pl-PL"/>
            <a:t>na zgodny wniosek stron (art. 178 KPC) spoczywanie procesu</a:t>
          </a:r>
        </a:p>
      </dgm:t>
    </dgm:pt>
    <dgm:pt modelId="{4D271E8D-AF7E-4D2E-9EA1-7B7F3BD4372A}" type="parTrans" cxnId="{93C1738A-FEFC-488B-BB70-450CCBE11EBB}">
      <dgm:prSet/>
      <dgm:spPr/>
      <dgm:t>
        <a:bodyPr/>
        <a:lstStyle/>
        <a:p>
          <a:endParaRPr lang="pl-PL"/>
        </a:p>
      </dgm:t>
    </dgm:pt>
    <dgm:pt modelId="{16EAC48B-960F-456D-B4E6-B6B6E2F4326E}" type="sibTrans" cxnId="{93C1738A-FEFC-488B-BB70-450CCBE11EBB}">
      <dgm:prSet/>
      <dgm:spPr/>
      <dgm:t>
        <a:bodyPr/>
        <a:lstStyle/>
        <a:p>
          <a:endParaRPr lang="pl-PL"/>
        </a:p>
      </dgm:t>
    </dgm:pt>
    <dgm:pt modelId="{9A93BECE-B503-4329-8E41-E40AA75F48B9}" type="pres">
      <dgm:prSet presAssocID="{F3CC411F-7F96-4D56-B05B-4182B558F7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8BCD3F3-7E90-44DE-B384-CA7107BBADAA}" type="pres">
      <dgm:prSet presAssocID="{1CDDF4B7-9126-4ABE-97A6-A31C0D1F8251}" presName="hierRoot1" presStyleCnt="0"/>
      <dgm:spPr/>
    </dgm:pt>
    <dgm:pt modelId="{6CD7D2DE-51E6-4EA7-AF0A-04783B35435F}" type="pres">
      <dgm:prSet presAssocID="{1CDDF4B7-9126-4ABE-97A6-A31C0D1F8251}" presName="composite" presStyleCnt="0"/>
      <dgm:spPr/>
    </dgm:pt>
    <dgm:pt modelId="{35E2CC63-BAA3-4AC4-AA03-5CCBA1A63043}" type="pres">
      <dgm:prSet presAssocID="{1CDDF4B7-9126-4ABE-97A6-A31C0D1F8251}" presName="background" presStyleLbl="node0" presStyleIdx="0" presStyleCnt="1"/>
      <dgm:spPr/>
    </dgm:pt>
    <dgm:pt modelId="{96AF62DC-67FB-4DDE-892A-5AC3455CE7FF}" type="pres">
      <dgm:prSet presAssocID="{1CDDF4B7-9126-4ABE-97A6-A31C0D1F825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E55214-1849-4AC0-8CFB-4CD16017C64E}" type="pres">
      <dgm:prSet presAssocID="{1CDDF4B7-9126-4ABE-97A6-A31C0D1F8251}" presName="hierChild2" presStyleCnt="0"/>
      <dgm:spPr/>
    </dgm:pt>
    <dgm:pt modelId="{F7D49C64-60B4-4153-B834-ACA7E3166C3E}" type="pres">
      <dgm:prSet presAssocID="{98140EA0-3CCE-4F83-9A60-BB8678D39BD6}" presName="Name10" presStyleLbl="parChTrans1D2" presStyleIdx="0" presStyleCnt="2"/>
      <dgm:spPr/>
      <dgm:t>
        <a:bodyPr/>
        <a:lstStyle/>
        <a:p>
          <a:endParaRPr lang="pl-PL"/>
        </a:p>
      </dgm:t>
    </dgm:pt>
    <dgm:pt modelId="{3A911199-2BB7-4ED0-810D-EB7370F5D334}" type="pres">
      <dgm:prSet presAssocID="{80960958-CF20-4A64-AB32-E43D7A535B37}" presName="hierRoot2" presStyleCnt="0"/>
      <dgm:spPr/>
    </dgm:pt>
    <dgm:pt modelId="{A5FCDDB7-88D4-4D64-94C1-2DC43B0F3A95}" type="pres">
      <dgm:prSet presAssocID="{80960958-CF20-4A64-AB32-E43D7A535B37}" presName="composite2" presStyleCnt="0"/>
      <dgm:spPr/>
    </dgm:pt>
    <dgm:pt modelId="{681369D8-C3B1-4688-BF18-10C429D40E82}" type="pres">
      <dgm:prSet presAssocID="{80960958-CF20-4A64-AB32-E43D7A535B37}" presName="background2" presStyleLbl="node2" presStyleIdx="0" presStyleCnt="2"/>
      <dgm:spPr/>
    </dgm:pt>
    <dgm:pt modelId="{0361FE68-E695-44B7-BB1E-1CBBC66E20C4}" type="pres">
      <dgm:prSet presAssocID="{80960958-CF20-4A64-AB32-E43D7A535B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11F9AE-4622-46C0-A0F6-4061DC5D3ABA}" type="pres">
      <dgm:prSet presAssocID="{80960958-CF20-4A64-AB32-E43D7A535B37}" presName="hierChild3" presStyleCnt="0"/>
      <dgm:spPr/>
    </dgm:pt>
    <dgm:pt modelId="{14A672C1-6ECD-43CB-9228-3F8E0EF37BD3}" type="pres">
      <dgm:prSet presAssocID="{DF59ECB9-8576-4AE7-AADB-92956D3CE991}" presName="Name17" presStyleLbl="parChTrans1D3" presStyleIdx="0" presStyleCnt="4"/>
      <dgm:spPr/>
      <dgm:t>
        <a:bodyPr/>
        <a:lstStyle/>
        <a:p>
          <a:endParaRPr lang="pl-PL"/>
        </a:p>
      </dgm:t>
    </dgm:pt>
    <dgm:pt modelId="{0266DB85-BCD1-4374-AAF9-391EA0FDBFD5}" type="pres">
      <dgm:prSet presAssocID="{D40D59AB-7FEA-4208-9E80-CA8A8B016EFA}" presName="hierRoot3" presStyleCnt="0"/>
      <dgm:spPr/>
    </dgm:pt>
    <dgm:pt modelId="{214CCAAF-376D-4573-92AC-F4B0F31F074C}" type="pres">
      <dgm:prSet presAssocID="{D40D59AB-7FEA-4208-9E80-CA8A8B016EFA}" presName="composite3" presStyleCnt="0"/>
      <dgm:spPr/>
    </dgm:pt>
    <dgm:pt modelId="{9403A0DD-EE87-4A7F-BD99-3BF08B0C691C}" type="pres">
      <dgm:prSet presAssocID="{D40D59AB-7FEA-4208-9E80-CA8A8B016EFA}" presName="background3" presStyleLbl="node3" presStyleIdx="0" presStyleCnt="4"/>
      <dgm:spPr/>
    </dgm:pt>
    <dgm:pt modelId="{B2916DC8-B197-4025-9C5C-C5B7F77FD161}" type="pres">
      <dgm:prSet presAssocID="{D40D59AB-7FEA-4208-9E80-CA8A8B016EF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D15D9FC-194D-45D3-B2BC-AB9F06CFD35E}" type="pres">
      <dgm:prSet presAssocID="{D40D59AB-7FEA-4208-9E80-CA8A8B016EFA}" presName="hierChild4" presStyleCnt="0"/>
      <dgm:spPr/>
    </dgm:pt>
    <dgm:pt modelId="{7629BF7D-9559-43F7-8111-D8869E775959}" type="pres">
      <dgm:prSet presAssocID="{A8F0ECC5-2ECA-4CB9-82DE-273C0543C729}" presName="Name17" presStyleLbl="parChTrans1D3" presStyleIdx="1" presStyleCnt="4"/>
      <dgm:spPr/>
      <dgm:t>
        <a:bodyPr/>
        <a:lstStyle/>
        <a:p>
          <a:endParaRPr lang="pl-PL"/>
        </a:p>
      </dgm:t>
    </dgm:pt>
    <dgm:pt modelId="{4F235156-A639-4EDE-A41B-FC302CDD293D}" type="pres">
      <dgm:prSet presAssocID="{1EA04CB9-90BB-40B2-BA7B-38128EB4E832}" presName="hierRoot3" presStyleCnt="0"/>
      <dgm:spPr/>
    </dgm:pt>
    <dgm:pt modelId="{B12212D8-26DA-42EC-85DF-5629ADD52E6A}" type="pres">
      <dgm:prSet presAssocID="{1EA04CB9-90BB-40B2-BA7B-38128EB4E832}" presName="composite3" presStyleCnt="0"/>
      <dgm:spPr/>
    </dgm:pt>
    <dgm:pt modelId="{DA5E322D-5B6A-44F4-BA44-1B818DC9707E}" type="pres">
      <dgm:prSet presAssocID="{1EA04CB9-90BB-40B2-BA7B-38128EB4E832}" presName="background3" presStyleLbl="node3" presStyleIdx="1" presStyleCnt="4"/>
      <dgm:spPr/>
    </dgm:pt>
    <dgm:pt modelId="{28345A99-ED86-4937-A3B6-0C028BED5732}" type="pres">
      <dgm:prSet presAssocID="{1EA04CB9-90BB-40B2-BA7B-38128EB4E83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11600F2-2D99-4C1D-B444-C80307131262}" type="pres">
      <dgm:prSet presAssocID="{1EA04CB9-90BB-40B2-BA7B-38128EB4E832}" presName="hierChild4" presStyleCnt="0"/>
      <dgm:spPr/>
    </dgm:pt>
    <dgm:pt modelId="{27081F78-8ED1-4335-9659-34D5B13D4102}" type="pres">
      <dgm:prSet presAssocID="{D9F68FEF-B2D4-4FD2-90C2-6C4A83E62DC2}" presName="Name23" presStyleLbl="parChTrans1D4" presStyleIdx="0" presStyleCnt="2"/>
      <dgm:spPr/>
      <dgm:t>
        <a:bodyPr/>
        <a:lstStyle/>
        <a:p>
          <a:endParaRPr lang="pl-PL"/>
        </a:p>
      </dgm:t>
    </dgm:pt>
    <dgm:pt modelId="{6A043EBE-6465-44D2-8457-2B431216F78A}" type="pres">
      <dgm:prSet presAssocID="{CA085F0A-0A31-4F9E-B25C-BA5D5475BAA5}" presName="hierRoot4" presStyleCnt="0"/>
      <dgm:spPr/>
    </dgm:pt>
    <dgm:pt modelId="{B4001B24-765E-4C51-B0BB-0CF9CFFF384D}" type="pres">
      <dgm:prSet presAssocID="{CA085F0A-0A31-4F9E-B25C-BA5D5475BAA5}" presName="composite4" presStyleCnt="0"/>
      <dgm:spPr/>
    </dgm:pt>
    <dgm:pt modelId="{493DD4E8-C953-4EE8-AFA9-F8057A96F178}" type="pres">
      <dgm:prSet presAssocID="{CA085F0A-0A31-4F9E-B25C-BA5D5475BAA5}" presName="background4" presStyleLbl="node4" presStyleIdx="0" presStyleCnt="2"/>
      <dgm:spPr/>
    </dgm:pt>
    <dgm:pt modelId="{7E0BF7B6-C461-4A6B-88AC-8637351870AF}" type="pres">
      <dgm:prSet presAssocID="{CA085F0A-0A31-4F9E-B25C-BA5D5475BAA5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C5E414-F9C9-4A97-9A4F-34B163B63201}" type="pres">
      <dgm:prSet presAssocID="{CA085F0A-0A31-4F9E-B25C-BA5D5475BAA5}" presName="hierChild5" presStyleCnt="0"/>
      <dgm:spPr/>
    </dgm:pt>
    <dgm:pt modelId="{B98EAFE5-5103-4487-9F81-38025EC46908}" type="pres">
      <dgm:prSet presAssocID="{73B86AED-9631-4164-86BE-54322C0A3529}" presName="Name23" presStyleLbl="parChTrans1D4" presStyleIdx="1" presStyleCnt="2"/>
      <dgm:spPr/>
      <dgm:t>
        <a:bodyPr/>
        <a:lstStyle/>
        <a:p>
          <a:endParaRPr lang="pl-PL"/>
        </a:p>
      </dgm:t>
    </dgm:pt>
    <dgm:pt modelId="{2A7283C3-84DD-4D43-B0C9-64CC1CF4C8F8}" type="pres">
      <dgm:prSet presAssocID="{2B5BD57F-20A3-425B-9789-8AA475F9923E}" presName="hierRoot4" presStyleCnt="0"/>
      <dgm:spPr/>
    </dgm:pt>
    <dgm:pt modelId="{CCBB9E01-FDB7-405F-8E5E-ECE863EA2966}" type="pres">
      <dgm:prSet presAssocID="{2B5BD57F-20A3-425B-9789-8AA475F9923E}" presName="composite4" presStyleCnt="0"/>
      <dgm:spPr/>
    </dgm:pt>
    <dgm:pt modelId="{615ED71C-7BF3-4E87-B9F7-9DF819C38218}" type="pres">
      <dgm:prSet presAssocID="{2B5BD57F-20A3-425B-9789-8AA475F9923E}" presName="background4" presStyleLbl="node4" presStyleIdx="1" presStyleCnt="2"/>
      <dgm:spPr/>
    </dgm:pt>
    <dgm:pt modelId="{174DDFE0-A657-44D1-8994-32962EAA8FD1}" type="pres">
      <dgm:prSet presAssocID="{2B5BD57F-20A3-425B-9789-8AA475F9923E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3AB08D-EAA1-44D8-9BC3-EACC61496B36}" type="pres">
      <dgm:prSet presAssocID="{2B5BD57F-20A3-425B-9789-8AA475F9923E}" presName="hierChild5" presStyleCnt="0"/>
      <dgm:spPr/>
    </dgm:pt>
    <dgm:pt modelId="{E6BA2F82-2B89-48A7-BD80-3786CE2F7685}" type="pres">
      <dgm:prSet presAssocID="{9EED484F-3274-4E1A-9874-B0C5984BBD67}" presName="Name10" presStyleLbl="parChTrans1D2" presStyleIdx="1" presStyleCnt="2"/>
      <dgm:spPr/>
      <dgm:t>
        <a:bodyPr/>
        <a:lstStyle/>
        <a:p>
          <a:endParaRPr lang="pl-PL"/>
        </a:p>
      </dgm:t>
    </dgm:pt>
    <dgm:pt modelId="{E58018B0-1721-409D-A79A-EDE2CAE25A31}" type="pres">
      <dgm:prSet presAssocID="{D77E217E-09E7-422C-970A-5BE113C4F3BA}" presName="hierRoot2" presStyleCnt="0"/>
      <dgm:spPr/>
    </dgm:pt>
    <dgm:pt modelId="{C1B375ED-0A8F-4E24-A2E6-CAE05371B330}" type="pres">
      <dgm:prSet presAssocID="{D77E217E-09E7-422C-970A-5BE113C4F3BA}" presName="composite2" presStyleCnt="0"/>
      <dgm:spPr/>
    </dgm:pt>
    <dgm:pt modelId="{522A4FD8-8719-4C1D-A060-1B961EF243D0}" type="pres">
      <dgm:prSet presAssocID="{D77E217E-09E7-422C-970A-5BE113C4F3BA}" presName="background2" presStyleLbl="node2" presStyleIdx="1" presStyleCnt="2"/>
      <dgm:spPr/>
    </dgm:pt>
    <dgm:pt modelId="{6607346E-644C-4014-AFCF-94B92A48E38D}" type="pres">
      <dgm:prSet presAssocID="{D77E217E-09E7-422C-970A-5BE113C4F3B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781697-2AB9-4EE6-807B-BC75043AAD8E}" type="pres">
      <dgm:prSet presAssocID="{D77E217E-09E7-422C-970A-5BE113C4F3BA}" presName="hierChild3" presStyleCnt="0"/>
      <dgm:spPr/>
    </dgm:pt>
    <dgm:pt modelId="{DC716C24-DC44-4B7E-8424-441AF48BC195}" type="pres">
      <dgm:prSet presAssocID="{14AF525F-2B73-4BA2-BF72-E5B96A86468C}" presName="Name17" presStyleLbl="parChTrans1D3" presStyleIdx="2" presStyleCnt="4"/>
      <dgm:spPr/>
      <dgm:t>
        <a:bodyPr/>
        <a:lstStyle/>
        <a:p>
          <a:endParaRPr lang="pl-PL"/>
        </a:p>
      </dgm:t>
    </dgm:pt>
    <dgm:pt modelId="{5BB64ABE-7FDD-49D8-8729-EE640F4BE77D}" type="pres">
      <dgm:prSet presAssocID="{991A7A5F-ED05-440B-903D-BD96FF0A957F}" presName="hierRoot3" presStyleCnt="0"/>
      <dgm:spPr/>
    </dgm:pt>
    <dgm:pt modelId="{DE7DAA89-8F82-41A0-BCBC-2476BF3DBE92}" type="pres">
      <dgm:prSet presAssocID="{991A7A5F-ED05-440B-903D-BD96FF0A957F}" presName="composite3" presStyleCnt="0"/>
      <dgm:spPr/>
    </dgm:pt>
    <dgm:pt modelId="{7EB4E251-F47B-47F3-8A29-DAB90425A184}" type="pres">
      <dgm:prSet presAssocID="{991A7A5F-ED05-440B-903D-BD96FF0A957F}" presName="background3" presStyleLbl="node3" presStyleIdx="2" presStyleCnt="4"/>
      <dgm:spPr/>
    </dgm:pt>
    <dgm:pt modelId="{183B8572-6412-4750-97FB-78D50CC63D17}" type="pres">
      <dgm:prSet presAssocID="{991A7A5F-ED05-440B-903D-BD96FF0A957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1F8E46-C87E-42E6-97BD-9B1830323650}" type="pres">
      <dgm:prSet presAssocID="{991A7A5F-ED05-440B-903D-BD96FF0A957F}" presName="hierChild4" presStyleCnt="0"/>
      <dgm:spPr/>
    </dgm:pt>
    <dgm:pt modelId="{20E6D3A2-DF0F-47EC-97DD-419A4D39943A}" type="pres">
      <dgm:prSet presAssocID="{4D271E8D-AF7E-4D2E-9EA1-7B7F3BD4372A}" presName="Name17" presStyleLbl="parChTrans1D3" presStyleIdx="3" presStyleCnt="4"/>
      <dgm:spPr/>
      <dgm:t>
        <a:bodyPr/>
        <a:lstStyle/>
        <a:p>
          <a:endParaRPr lang="pl-PL"/>
        </a:p>
      </dgm:t>
    </dgm:pt>
    <dgm:pt modelId="{C84462DE-5F29-4269-BAAB-93C6D54DB7C0}" type="pres">
      <dgm:prSet presAssocID="{1236285F-32A1-4198-844A-0F3BAEC069C0}" presName="hierRoot3" presStyleCnt="0"/>
      <dgm:spPr/>
    </dgm:pt>
    <dgm:pt modelId="{802B2CE9-D7BC-4067-9582-ADF2298A64E1}" type="pres">
      <dgm:prSet presAssocID="{1236285F-32A1-4198-844A-0F3BAEC069C0}" presName="composite3" presStyleCnt="0"/>
      <dgm:spPr/>
    </dgm:pt>
    <dgm:pt modelId="{2A45A003-88E2-4D84-816E-B7C3705646CC}" type="pres">
      <dgm:prSet presAssocID="{1236285F-32A1-4198-844A-0F3BAEC069C0}" presName="background3" presStyleLbl="node3" presStyleIdx="3" presStyleCnt="4"/>
      <dgm:spPr/>
    </dgm:pt>
    <dgm:pt modelId="{BDB60EEB-E985-4EE4-AE2A-F945C97174AB}" type="pres">
      <dgm:prSet presAssocID="{1236285F-32A1-4198-844A-0F3BAEC069C0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7F28402-DD75-4946-BB9F-68687E4BFAB3}" type="pres">
      <dgm:prSet presAssocID="{1236285F-32A1-4198-844A-0F3BAEC069C0}" presName="hierChild4" presStyleCnt="0"/>
      <dgm:spPr/>
    </dgm:pt>
  </dgm:ptLst>
  <dgm:cxnLst>
    <dgm:cxn modelId="{EDD739F4-6E24-4C82-8574-E08AB330563E}" type="presOf" srcId="{CA085F0A-0A31-4F9E-B25C-BA5D5475BAA5}" destId="{7E0BF7B6-C461-4A6B-88AC-8637351870AF}" srcOrd="0" destOrd="0" presId="urn:microsoft.com/office/officeart/2005/8/layout/hierarchy1"/>
    <dgm:cxn modelId="{97A185CB-ED42-4416-9F91-9F082A303AB1}" srcId="{F3CC411F-7F96-4D56-B05B-4182B558F7D7}" destId="{1CDDF4B7-9126-4ABE-97A6-A31C0D1F8251}" srcOrd="0" destOrd="0" parTransId="{0A7C70C5-AFEB-4632-8DB3-43C71F8A0CE2}" sibTransId="{E6BF2DAF-6D1A-4BE5-A49E-EFA2711A1481}"/>
    <dgm:cxn modelId="{536A4781-EE2D-49D3-9098-259B3B942FB9}" type="presOf" srcId="{4D271E8D-AF7E-4D2E-9EA1-7B7F3BD4372A}" destId="{20E6D3A2-DF0F-47EC-97DD-419A4D39943A}" srcOrd="0" destOrd="0" presId="urn:microsoft.com/office/officeart/2005/8/layout/hierarchy1"/>
    <dgm:cxn modelId="{B27D2B81-0887-4E7E-A1A8-5B31F7D43CC4}" type="presOf" srcId="{80960958-CF20-4A64-AB32-E43D7A535B37}" destId="{0361FE68-E695-44B7-BB1E-1CBBC66E20C4}" srcOrd="0" destOrd="0" presId="urn:microsoft.com/office/officeart/2005/8/layout/hierarchy1"/>
    <dgm:cxn modelId="{95890DC7-A2BB-4649-8DD1-404FBA46F3A2}" srcId="{D77E217E-09E7-422C-970A-5BE113C4F3BA}" destId="{991A7A5F-ED05-440B-903D-BD96FF0A957F}" srcOrd="0" destOrd="0" parTransId="{14AF525F-2B73-4BA2-BF72-E5B96A86468C}" sibTransId="{3894A01D-551C-483E-8143-CE554CDFD31C}"/>
    <dgm:cxn modelId="{E7DDBA65-8572-4DFE-85AF-EAD28015F12D}" type="presOf" srcId="{1EA04CB9-90BB-40B2-BA7B-38128EB4E832}" destId="{28345A99-ED86-4937-A3B6-0C028BED5732}" srcOrd="0" destOrd="0" presId="urn:microsoft.com/office/officeart/2005/8/layout/hierarchy1"/>
    <dgm:cxn modelId="{11EC2B84-5E69-4F80-B8B6-F058DC12B740}" type="presOf" srcId="{98140EA0-3CCE-4F83-9A60-BB8678D39BD6}" destId="{F7D49C64-60B4-4153-B834-ACA7E3166C3E}" srcOrd="0" destOrd="0" presId="urn:microsoft.com/office/officeart/2005/8/layout/hierarchy1"/>
    <dgm:cxn modelId="{40617066-DDE6-418B-8F2C-E175879AF96E}" type="presOf" srcId="{1CDDF4B7-9126-4ABE-97A6-A31C0D1F8251}" destId="{96AF62DC-67FB-4DDE-892A-5AC3455CE7FF}" srcOrd="0" destOrd="0" presId="urn:microsoft.com/office/officeart/2005/8/layout/hierarchy1"/>
    <dgm:cxn modelId="{E79EDE1B-DCB4-434A-A94A-DEC7436BEA37}" type="presOf" srcId="{73B86AED-9631-4164-86BE-54322C0A3529}" destId="{B98EAFE5-5103-4487-9F81-38025EC46908}" srcOrd="0" destOrd="0" presId="urn:microsoft.com/office/officeart/2005/8/layout/hierarchy1"/>
    <dgm:cxn modelId="{D4732A9C-FDDE-4FC6-8BCC-F38D391DB22F}" type="presOf" srcId="{14AF525F-2B73-4BA2-BF72-E5B96A86468C}" destId="{DC716C24-DC44-4B7E-8424-441AF48BC195}" srcOrd="0" destOrd="0" presId="urn:microsoft.com/office/officeart/2005/8/layout/hierarchy1"/>
    <dgm:cxn modelId="{370CFECB-C198-4AAE-812A-9FFD9C670657}" srcId="{1CDDF4B7-9126-4ABE-97A6-A31C0D1F8251}" destId="{80960958-CF20-4A64-AB32-E43D7A535B37}" srcOrd="0" destOrd="0" parTransId="{98140EA0-3CCE-4F83-9A60-BB8678D39BD6}" sibTransId="{78B5E7D2-F16E-4389-82D7-DF9FA8792DA5}"/>
    <dgm:cxn modelId="{D5DB8C8F-7FF6-4F69-A26A-59ED594C239A}" type="presOf" srcId="{F3CC411F-7F96-4D56-B05B-4182B558F7D7}" destId="{9A93BECE-B503-4329-8E41-E40AA75F48B9}" srcOrd="0" destOrd="0" presId="urn:microsoft.com/office/officeart/2005/8/layout/hierarchy1"/>
    <dgm:cxn modelId="{F44F8CFC-C531-4656-B15F-DDCF1809D3FC}" srcId="{1CDDF4B7-9126-4ABE-97A6-A31C0D1F8251}" destId="{D77E217E-09E7-422C-970A-5BE113C4F3BA}" srcOrd="1" destOrd="0" parTransId="{9EED484F-3274-4E1A-9874-B0C5984BBD67}" sibTransId="{B490668F-8FFA-4F44-A9A3-743DEF5D05AE}"/>
    <dgm:cxn modelId="{775C4C6C-AB48-490B-B03A-C889C3A981EA}" type="presOf" srcId="{D9F68FEF-B2D4-4FD2-90C2-6C4A83E62DC2}" destId="{27081F78-8ED1-4335-9659-34D5B13D4102}" srcOrd="0" destOrd="0" presId="urn:microsoft.com/office/officeart/2005/8/layout/hierarchy1"/>
    <dgm:cxn modelId="{9C2228C9-457F-4829-B1CC-E53E65A879C7}" type="presOf" srcId="{1236285F-32A1-4198-844A-0F3BAEC069C0}" destId="{BDB60EEB-E985-4EE4-AE2A-F945C97174AB}" srcOrd="0" destOrd="0" presId="urn:microsoft.com/office/officeart/2005/8/layout/hierarchy1"/>
    <dgm:cxn modelId="{26B738AE-4DE8-472A-A071-70343D91086D}" type="presOf" srcId="{D77E217E-09E7-422C-970A-5BE113C4F3BA}" destId="{6607346E-644C-4014-AFCF-94B92A48E38D}" srcOrd="0" destOrd="0" presId="urn:microsoft.com/office/officeart/2005/8/layout/hierarchy1"/>
    <dgm:cxn modelId="{1E4B81D1-DF70-4B38-BB4A-163AA21FBC1D}" srcId="{1EA04CB9-90BB-40B2-BA7B-38128EB4E832}" destId="{CA085F0A-0A31-4F9E-B25C-BA5D5475BAA5}" srcOrd="0" destOrd="0" parTransId="{D9F68FEF-B2D4-4FD2-90C2-6C4A83E62DC2}" sibTransId="{AE994DE3-4F0D-4744-B8C3-47B0177FF914}"/>
    <dgm:cxn modelId="{B962E164-EB0F-4374-AFDC-72262812D8A6}" srcId="{1EA04CB9-90BB-40B2-BA7B-38128EB4E832}" destId="{2B5BD57F-20A3-425B-9789-8AA475F9923E}" srcOrd="1" destOrd="0" parTransId="{73B86AED-9631-4164-86BE-54322C0A3529}" sibTransId="{CBF9CCDC-0CF3-439F-815A-3849E5933D56}"/>
    <dgm:cxn modelId="{BAE9DAB5-581B-4DCC-AF12-DBE2015252A6}" srcId="{80960958-CF20-4A64-AB32-E43D7A535B37}" destId="{1EA04CB9-90BB-40B2-BA7B-38128EB4E832}" srcOrd="1" destOrd="0" parTransId="{A8F0ECC5-2ECA-4CB9-82DE-273C0543C729}" sibTransId="{76D106BA-55DD-4CF6-8963-D6B7A02EEE0C}"/>
    <dgm:cxn modelId="{09EFC6F8-4F3B-4AB4-B198-2DAB88AA93EF}" type="presOf" srcId="{A8F0ECC5-2ECA-4CB9-82DE-273C0543C729}" destId="{7629BF7D-9559-43F7-8111-D8869E775959}" srcOrd="0" destOrd="0" presId="urn:microsoft.com/office/officeart/2005/8/layout/hierarchy1"/>
    <dgm:cxn modelId="{DCB1150B-72B1-4405-8632-3885C8EBCABB}" type="presOf" srcId="{D40D59AB-7FEA-4208-9E80-CA8A8B016EFA}" destId="{B2916DC8-B197-4025-9C5C-C5B7F77FD161}" srcOrd="0" destOrd="0" presId="urn:microsoft.com/office/officeart/2005/8/layout/hierarchy1"/>
    <dgm:cxn modelId="{EF3DAB2B-7518-410C-8E2A-416BDB4E8186}" type="presOf" srcId="{DF59ECB9-8576-4AE7-AADB-92956D3CE991}" destId="{14A672C1-6ECD-43CB-9228-3F8E0EF37BD3}" srcOrd="0" destOrd="0" presId="urn:microsoft.com/office/officeart/2005/8/layout/hierarchy1"/>
    <dgm:cxn modelId="{93C1738A-FEFC-488B-BB70-450CCBE11EBB}" srcId="{D77E217E-09E7-422C-970A-5BE113C4F3BA}" destId="{1236285F-32A1-4198-844A-0F3BAEC069C0}" srcOrd="1" destOrd="0" parTransId="{4D271E8D-AF7E-4D2E-9EA1-7B7F3BD4372A}" sibTransId="{16EAC48B-960F-456D-B4E6-B6B6E2F4326E}"/>
    <dgm:cxn modelId="{8897CE66-B13E-4B85-A40B-419197192D1B}" type="presOf" srcId="{9EED484F-3274-4E1A-9874-B0C5984BBD67}" destId="{E6BA2F82-2B89-48A7-BD80-3786CE2F7685}" srcOrd="0" destOrd="0" presId="urn:microsoft.com/office/officeart/2005/8/layout/hierarchy1"/>
    <dgm:cxn modelId="{085A4C9A-6AF5-4BEB-BE9A-68F64906C87E}" type="presOf" srcId="{2B5BD57F-20A3-425B-9789-8AA475F9923E}" destId="{174DDFE0-A657-44D1-8994-32962EAA8FD1}" srcOrd="0" destOrd="0" presId="urn:microsoft.com/office/officeart/2005/8/layout/hierarchy1"/>
    <dgm:cxn modelId="{261F9BF8-F6F3-493D-A0AF-DE01FFEA050B}" srcId="{80960958-CF20-4A64-AB32-E43D7A535B37}" destId="{D40D59AB-7FEA-4208-9E80-CA8A8B016EFA}" srcOrd="0" destOrd="0" parTransId="{DF59ECB9-8576-4AE7-AADB-92956D3CE991}" sibTransId="{B48E6260-ED29-4F14-8771-FF57488735E2}"/>
    <dgm:cxn modelId="{45A189B4-31C4-43AE-86C1-3FB0B61AA147}" type="presOf" srcId="{991A7A5F-ED05-440B-903D-BD96FF0A957F}" destId="{183B8572-6412-4750-97FB-78D50CC63D17}" srcOrd="0" destOrd="0" presId="urn:microsoft.com/office/officeart/2005/8/layout/hierarchy1"/>
    <dgm:cxn modelId="{2476BFE0-4813-43DF-94EA-C0F1B7662BCB}" type="presParOf" srcId="{9A93BECE-B503-4329-8E41-E40AA75F48B9}" destId="{08BCD3F3-7E90-44DE-B384-CA7107BBADAA}" srcOrd="0" destOrd="0" presId="urn:microsoft.com/office/officeart/2005/8/layout/hierarchy1"/>
    <dgm:cxn modelId="{98EB97F7-8B27-4E58-8A02-5CDB5272FB56}" type="presParOf" srcId="{08BCD3F3-7E90-44DE-B384-CA7107BBADAA}" destId="{6CD7D2DE-51E6-4EA7-AF0A-04783B35435F}" srcOrd="0" destOrd="0" presId="urn:microsoft.com/office/officeart/2005/8/layout/hierarchy1"/>
    <dgm:cxn modelId="{34C25722-3EDE-4003-96E2-B920C3E2BEBF}" type="presParOf" srcId="{6CD7D2DE-51E6-4EA7-AF0A-04783B35435F}" destId="{35E2CC63-BAA3-4AC4-AA03-5CCBA1A63043}" srcOrd="0" destOrd="0" presId="urn:microsoft.com/office/officeart/2005/8/layout/hierarchy1"/>
    <dgm:cxn modelId="{CDD3AF75-D204-4C29-B225-D2F5E37C127F}" type="presParOf" srcId="{6CD7D2DE-51E6-4EA7-AF0A-04783B35435F}" destId="{96AF62DC-67FB-4DDE-892A-5AC3455CE7FF}" srcOrd="1" destOrd="0" presId="urn:microsoft.com/office/officeart/2005/8/layout/hierarchy1"/>
    <dgm:cxn modelId="{5BAD892A-5D67-4A5B-BDC2-E2720AF0D626}" type="presParOf" srcId="{08BCD3F3-7E90-44DE-B384-CA7107BBADAA}" destId="{78E55214-1849-4AC0-8CFB-4CD16017C64E}" srcOrd="1" destOrd="0" presId="urn:microsoft.com/office/officeart/2005/8/layout/hierarchy1"/>
    <dgm:cxn modelId="{6893B606-8BCB-4F2A-8AA3-CA4E64A78A96}" type="presParOf" srcId="{78E55214-1849-4AC0-8CFB-4CD16017C64E}" destId="{F7D49C64-60B4-4153-B834-ACA7E3166C3E}" srcOrd="0" destOrd="0" presId="urn:microsoft.com/office/officeart/2005/8/layout/hierarchy1"/>
    <dgm:cxn modelId="{ECE1546B-A2D6-4D1D-9284-8FA9701D7E97}" type="presParOf" srcId="{78E55214-1849-4AC0-8CFB-4CD16017C64E}" destId="{3A911199-2BB7-4ED0-810D-EB7370F5D334}" srcOrd="1" destOrd="0" presId="urn:microsoft.com/office/officeart/2005/8/layout/hierarchy1"/>
    <dgm:cxn modelId="{2740C6FD-6613-41EC-8A75-B25D10146FD4}" type="presParOf" srcId="{3A911199-2BB7-4ED0-810D-EB7370F5D334}" destId="{A5FCDDB7-88D4-4D64-94C1-2DC43B0F3A95}" srcOrd="0" destOrd="0" presId="urn:microsoft.com/office/officeart/2005/8/layout/hierarchy1"/>
    <dgm:cxn modelId="{08E49637-C536-42C7-8A95-251DA8AC4AD4}" type="presParOf" srcId="{A5FCDDB7-88D4-4D64-94C1-2DC43B0F3A95}" destId="{681369D8-C3B1-4688-BF18-10C429D40E82}" srcOrd="0" destOrd="0" presId="urn:microsoft.com/office/officeart/2005/8/layout/hierarchy1"/>
    <dgm:cxn modelId="{C00B5CCB-B5F6-433F-A262-6E7ACC8AD30D}" type="presParOf" srcId="{A5FCDDB7-88D4-4D64-94C1-2DC43B0F3A95}" destId="{0361FE68-E695-44B7-BB1E-1CBBC66E20C4}" srcOrd="1" destOrd="0" presId="urn:microsoft.com/office/officeart/2005/8/layout/hierarchy1"/>
    <dgm:cxn modelId="{AD8071ED-EDDC-4C8B-BFC1-E52CB2469AFC}" type="presParOf" srcId="{3A911199-2BB7-4ED0-810D-EB7370F5D334}" destId="{2511F9AE-4622-46C0-A0F6-4061DC5D3ABA}" srcOrd="1" destOrd="0" presId="urn:microsoft.com/office/officeart/2005/8/layout/hierarchy1"/>
    <dgm:cxn modelId="{89935DDA-AB78-4712-ACBC-B0016CF3A3B5}" type="presParOf" srcId="{2511F9AE-4622-46C0-A0F6-4061DC5D3ABA}" destId="{14A672C1-6ECD-43CB-9228-3F8E0EF37BD3}" srcOrd="0" destOrd="0" presId="urn:microsoft.com/office/officeart/2005/8/layout/hierarchy1"/>
    <dgm:cxn modelId="{4E2694B9-343A-4AB3-9805-BA236249AC92}" type="presParOf" srcId="{2511F9AE-4622-46C0-A0F6-4061DC5D3ABA}" destId="{0266DB85-BCD1-4374-AAF9-391EA0FDBFD5}" srcOrd="1" destOrd="0" presId="urn:microsoft.com/office/officeart/2005/8/layout/hierarchy1"/>
    <dgm:cxn modelId="{CBDB540C-881A-4A81-A2E5-F822344D540B}" type="presParOf" srcId="{0266DB85-BCD1-4374-AAF9-391EA0FDBFD5}" destId="{214CCAAF-376D-4573-92AC-F4B0F31F074C}" srcOrd="0" destOrd="0" presId="urn:microsoft.com/office/officeart/2005/8/layout/hierarchy1"/>
    <dgm:cxn modelId="{6B2EC2E1-4CB3-4B32-99AD-6E02A73DE32E}" type="presParOf" srcId="{214CCAAF-376D-4573-92AC-F4B0F31F074C}" destId="{9403A0DD-EE87-4A7F-BD99-3BF08B0C691C}" srcOrd="0" destOrd="0" presId="urn:microsoft.com/office/officeart/2005/8/layout/hierarchy1"/>
    <dgm:cxn modelId="{CB802C78-6B30-4BB2-BF31-166EF7CA0671}" type="presParOf" srcId="{214CCAAF-376D-4573-92AC-F4B0F31F074C}" destId="{B2916DC8-B197-4025-9C5C-C5B7F77FD161}" srcOrd="1" destOrd="0" presId="urn:microsoft.com/office/officeart/2005/8/layout/hierarchy1"/>
    <dgm:cxn modelId="{9DD0E83E-110F-4FA3-BBE5-EB66979B8A68}" type="presParOf" srcId="{0266DB85-BCD1-4374-AAF9-391EA0FDBFD5}" destId="{BD15D9FC-194D-45D3-B2BC-AB9F06CFD35E}" srcOrd="1" destOrd="0" presId="urn:microsoft.com/office/officeart/2005/8/layout/hierarchy1"/>
    <dgm:cxn modelId="{31B6AB70-685A-4DF4-8335-3F9C9A576F05}" type="presParOf" srcId="{2511F9AE-4622-46C0-A0F6-4061DC5D3ABA}" destId="{7629BF7D-9559-43F7-8111-D8869E775959}" srcOrd="2" destOrd="0" presId="urn:microsoft.com/office/officeart/2005/8/layout/hierarchy1"/>
    <dgm:cxn modelId="{062314EE-E516-4DC5-977F-2BA32C1920C3}" type="presParOf" srcId="{2511F9AE-4622-46C0-A0F6-4061DC5D3ABA}" destId="{4F235156-A639-4EDE-A41B-FC302CDD293D}" srcOrd="3" destOrd="0" presId="urn:microsoft.com/office/officeart/2005/8/layout/hierarchy1"/>
    <dgm:cxn modelId="{FB9483DC-9F22-430B-890E-2151F5F00886}" type="presParOf" srcId="{4F235156-A639-4EDE-A41B-FC302CDD293D}" destId="{B12212D8-26DA-42EC-85DF-5629ADD52E6A}" srcOrd="0" destOrd="0" presId="urn:microsoft.com/office/officeart/2005/8/layout/hierarchy1"/>
    <dgm:cxn modelId="{A8D46A3E-240D-4FB5-89D9-842797280E5E}" type="presParOf" srcId="{B12212D8-26DA-42EC-85DF-5629ADD52E6A}" destId="{DA5E322D-5B6A-44F4-BA44-1B818DC9707E}" srcOrd="0" destOrd="0" presId="urn:microsoft.com/office/officeart/2005/8/layout/hierarchy1"/>
    <dgm:cxn modelId="{D4AE5090-4B6B-4C23-9AE4-B693C7B3787B}" type="presParOf" srcId="{B12212D8-26DA-42EC-85DF-5629ADD52E6A}" destId="{28345A99-ED86-4937-A3B6-0C028BED5732}" srcOrd="1" destOrd="0" presId="urn:microsoft.com/office/officeart/2005/8/layout/hierarchy1"/>
    <dgm:cxn modelId="{7D60BD36-8EF8-40A7-9624-C4A9A620D822}" type="presParOf" srcId="{4F235156-A639-4EDE-A41B-FC302CDD293D}" destId="{D11600F2-2D99-4C1D-B444-C80307131262}" srcOrd="1" destOrd="0" presId="urn:microsoft.com/office/officeart/2005/8/layout/hierarchy1"/>
    <dgm:cxn modelId="{E20D9998-45A0-42CD-81B9-EFEAA6D64CB9}" type="presParOf" srcId="{D11600F2-2D99-4C1D-B444-C80307131262}" destId="{27081F78-8ED1-4335-9659-34D5B13D4102}" srcOrd="0" destOrd="0" presId="urn:microsoft.com/office/officeart/2005/8/layout/hierarchy1"/>
    <dgm:cxn modelId="{639BAAC1-AA9E-4138-AE81-2B0FF6D02877}" type="presParOf" srcId="{D11600F2-2D99-4C1D-B444-C80307131262}" destId="{6A043EBE-6465-44D2-8457-2B431216F78A}" srcOrd="1" destOrd="0" presId="urn:microsoft.com/office/officeart/2005/8/layout/hierarchy1"/>
    <dgm:cxn modelId="{7DDB776D-0576-4473-B627-F21972CED51F}" type="presParOf" srcId="{6A043EBE-6465-44D2-8457-2B431216F78A}" destId="{B4001B24-765E-4C51-B0BB-0CF9CFFF384D}" srcOrd="0" destOrd="0" presId="urn:microsoft.com/office/officeart/2005/8/layout/hierarchy1"/>
    <dgm:cxn modelId="{F19EC6D7-BDAA-478E-9195-EB21424C6325}" type="presParOf" srcId="{B4001B24-765E-4C51-B0BB-0CF9CFFF384D}" destId="{493DD4E8-C953-4EE8-AFA9-F8057A96F178}" srcOrd="0" destOrd="0" presId="urn:microsoft.com/office/officeart/2005/8/layout/hierarchy1"/>
    <dgm:cxn modelId="{9208D90E-2B4F-4C69-A9B3-201BAE05E576}" type="presParOf" srcId="{B4001B24-765E-4C51-B0BB-0CF9CFFF384D}" destId="{7E0BF7B6-C461-4A6B-88AC-8637351870AF}" srcOrd="1" destOrd="0" presId="urn:microsoft.com/office/officeart/2005/8/layout/hierarchy1"/>
    <dgm:cxn modelId="{282F2E3E-0F71-44C3-BA28-57B47BB3C581}" type="presParOf" srcId="{6A043EBE-6465-44D2-8457-2B431216F78A}" destId="{7DC5E414-F9C9-4A97-9A4F-34B163B63201}" srcOrd="1" destOrd="0" presId="urn:microsoft.com/office/officeart/2005/8/layout/hierarchy1"/>
    <dgm:cxn modelId="{EEA3ECBB-A618-484A-9375-9D034CA58B29}" type="presParOf" srcId="{D11600F2-2D99-4C1D-B444-C80307131262}" destId="{B98EAFE5-5103-4487-9F81-38025EC46908}" srcOrd="2" destOrd="0" presId="urn:microsoft.com/office/officeart/2005/8/layout/hierarchy1"/>
    <dgm:cxn modelId="{D7E708CE-710F-47B7-B861-DA9E36D0F8DC}" type="presParOf" srcId="{D11600F2-2D99-4C1D-B444-C80307131262}" destId="{2A7283C3-84DD-4D43-B0C9-64CC1CF4C8F8}" srcOrd="3" destOrd="0" presId="urn:microsoft.com/office/officeart/2005/8/layout/hierarchy1"/>
    <dgm:cxn modelId="{1B302A80-7FD5-4F6C-B929-ED806504418C}" type="presParOf" srcId="{2A7283C3-84DD-4D43-B0C9-64CC1CF4C8F8}" destId="{CCBB9E01-FDB7-405F-8E5E-ECE863EA2966}" srcOrd="0" destOrd="0" presId="urn:microsoft.com/office/officeart/2005/8/layout/hierarchy1"/>
    <dgm:cxn modelId="{C7F1DCC1-9E4C-425D-A609-E0C07840FC92}" type="presParOf" srcId="{CCBB9E01-FDB7-405F-8E5E-ECE863EA2966}" destId="{615ED71C-7BF3-4E87-B9F7-9DF819C38218}" srcOrd="0" destOrd="0" presId="urn:microsoft.com/office/officeart/2005/8/layout/hierarchy1"/>
    <dgm:cxn modelId="{A71B51E0-2592-40AE-A885-F7FFCE43C622}" type="presParOf" srcId="{CCBB9E01-FDB7-405F-8E5E-ECE863EA2966}" destId="{174DDFE0-A657-44D1-8994-32962EAA8FD1}" srcOrd="1" destOrd="0" presId="urn:microsoft.com/office/officeart/2005/8/layout/hierarchy1"/>
    <dgm:cxn modelId="{D680E793-8C5E-4C56-8F32-CB182431D5E5}" type="presParOf" srcId="{2A7283C3-84DD-4D43-B0C9-64CC1CF4C8F8}" destId="{553AB08D-EAA1-44D8-9BC3-EACC61496B36}" srcOrd="1" destOrd="0" presId="urn:microsoft.com/office/officeart/2005/8/layout/hierarchy1"/>
    <dgm:cxn modelId="{027D6286-A567-4833-9451-697530D186EF}" type="presParOf" srcId="{78E55214-1849-4AC0-8CFB-4CD16017C64E}" destId="{E6BA2F82-2B89-48A7-BD80-3786CE2F7685}" srcOrd="2" destOrd="0" presId="urn:microsoft.com/office/officeart/2005/8/layout/hierarchy1"/>
    <dgm:cxn modelId="{448A810C-64AB-4DF3-90D2-D430F677F7CF}" type="presParOf" srcId="{78E55214-1849-4AC0-8CFB-4CD16017C64E}" destId="{E58018B0-1721-409D-A79A-EDE2CAE25A31}" srcOrd="3" destOrd="0" presId="urn:microsoft.com/office/officeart/2005/8/layout/hierarchy1"/>
    <dgm:cxn modelId="{56306891-0EAB-41E6-9B27-81F57F6E9B75}" type="presParOf" srcId="{E58018B0-1721-409D-A79A-EDE2CAE25A31}" destId="{C1B375ED-0A8F-4E24-A2E6-CAE05371B330}" srcOrd="0" destOrd="0" presId="urn:microsoft.com/office/officeart/2005/8/layout/hierarchy1"/>
    <dgm:cxn modelId="{86CFC785-7BA8-45EC-8D10-DB3FBB78B93E}" type="presParOf" srcId="{C1B375ED-0A8F-4E24-A2E6-CAE05371B330}" destId="{522A4FD8-8719-4C1D-A060-1B961EF243D0}" srcOrd="0" destOrd="0" presId="urn:microsoft.com/office/officeart/2005/8/layout/hierarchy1"/>
    <dgm:cxn modelId="{21DCE734-DA25-413A-B1BB-AE494F76E7BA}" type="presParOf" srcId="{C1B375ED-0A8F-4E24-A2E6-CAE05371B330}" destId="{6607346E-644C-4014-AFCF-94B92A48E38D}" srcOrd="1" destOrd="0" presId="urn:microsoft.com/office/officeart/2005/8/layout/hierarchy1"/>
    <dgm:cxn modelId="{751DC888-A003-4E08-BEE7-4F2303F688DE}" type="presParOf" srcId="{E58018B0-1721-409D-A79A-EDE2CAE25A31}" destId="{3E781697-2AB9-4EE6-807B-BC75043AAD8E}" srcOrd="1" destOrd="0" presId="urn:microsoft.com/office/officeart/2005/8/layout/hierarchy1"/>
    <dgm:cxn modelId="{F74645A8-637D-4C81-B5BF-6FE39B9C507F}" type="presParOf" srcId="{3E781697-2AB9-4EE6-807B-BC75043AAD8E}" destId="{DC716C24-DC44-4B7E-8424-441AF48BC195}" srcOrd="0" destOrd="0" presId="urn:microsoft.com/office/officeart/2005/8/layout/hierarchy1"/>
    <dgm:cxn modelId="{969D1BEC-1055-4D69-B7E8-7FFDD5E6AA0C}" type="presParOf" srcId="{3E781697-2AB9-4EE6-807B-BC75043AAD8E}" destId="{5BB64ABE-7FDD-49D8-8729-EE640F4BE77D}" srcOrd="1" destOrd="0" presId="urn:microsoft.com/office/officeart/2005/8/layout/hierarchy1"/>
    <dgm:cxn modelId="{07B64FA6-56AC-455F-BE53-49FF5782D0A7}" type="presParOf" srcId="{5BB64ABE-7FDD-49D8-8729-EE640F4BE77D}" destId="{DE7DAA89-8F82-41A0-BCBC-2476BF3DBE92}" srcOrd="0" destOrd="0" presId="urn:microsoft.com/office/officeart/2005/8/layout/hierarchy1"/>
    <dgm:cxn modelId="{9424789A-1338-4FD4-BE9A-0DE824519C33}" type="presParOf" srcId="{DE7DAA89-8F82-41A0-BCBC-2476BF3DBE92}" destId="{7EB4E251-F47B-47F3-8A29-DAB90425A184}" srcOrd="0" destOrd="0" presId="urn:microsoft.com/office/officeart/2005/8/layout/hierarchy1"/>
    <dgm:cxn modelId="{34DFDD3D-3935-4247-9302-FA82DAD3F2AC}" type="presParOf" srcId="{DE7DAA89-8F82-41A0-BCBC-2476BF3DBE92}" destId="{183B8572-6412-4750-97FB-78D50CC63D17}" srcOrd="1" destOrd="0" presId="urn:microsoft.com/office/officeart/2005/8/layout/hierarchy1"/>
    <dgm:cxn modelId="{95EEAF94-6CEE-4D96-B347-D35241B6475B}" type="presParOf" srcId="{5BB64ABE-7FDD-49D8-8729-EE640F4BE77D}" destId="{0F1F8E46-C87E-42E6-97BD-9B1830323650}" srcOrd="1" destOrd="0" presId="urn:microsoft.com/office/officeart/2005/8/layout/hierarchy1"/>
    <dgm:cxn modelId="{ADC0571E-08D0-47C5-9458-5D6BCCDA2D0E}" type="presParOf" srcId="{3E781697-2AB9-4EE6-807B-BC75043AAD8E}" destId="{20E6D3A2-DF0F-47EC-97DD-419A4D39943A}" srcOrd="2" destOrd="0" presId="urn:microsoft.com/office/officeart/2005/8/layout/hierarchy1"/>
    <dgm:cxn modelId="{E34AA1D9-BFCF-4752-BC6D-432CD5FBF68F}" type="presParOf" srcId="{3E781697-2AB9-4EE6-807B-BC75043AAD8E}" destId="{C84462DE-5F29-4269-BAAB-93C6D54DB7C0}" srcOrd="3" destOrd="0" presId="urn:microsoft.com/office/officeart/2005/8/layout/hierarchy1"/>
    <dgm:cxn modelId="{59C1773C-CD2A-4542-AF39-8BFCBCC71F8E}" type="presParOf" srcId="{C84462DE-5F29-4269-BAAB-93C6D54DB7C0}" destId="{802B2CE9-D7BC-4067-9582-ADF2298A64E1}" srcOrd="0" destOrd="0" presId="urn:microsoft.com/office/officeart/2005/8/layout/hierarchy1"/>
    <dgm:cxn modelId="{31A491D4-94C4-44EA-BA4E-C648F7405123}" type="presParOf" srcId="{802B2CE9-D7BC-4067-9582-ADF2298A64E1}" destId="{2A45A003-88E2-4D84-816E-B7C3705646CC}" srcOrd="0" destOrd="0" presId="urn:microsoft.com/office/officeart/2005/8/layout/hierarchy1"/>
    <dgm:cxn modelId="{D2AD9BFA-1BA9-435A-8D0B-A7BAFF819FF1}" type="presParOf" srcId="{802B2CE9-D7BC-4067-9582-ADF2298A64E1}" destId="{BDB60EEB-E985-4EE4-AE2A-F945C97174AB}" srcOrd="1" destOrd="0" presId="urn:microsoft.com/office/officeart/2005/8/layout/hierarchy1"/>
    <dgm:cxn modelId="{EA3117AB-8372-487D-973A-74CD1B12835E}" type="presParOf" srcId="{C84462DE-5F29-4269-BAAB-93C6D54DB7C0}" destId="{87F28402-DD75-4946-BB9F-68687E4BFA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0B050-3DAE-4873-B32C-5C304FAC7A7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09CE8C-FB64-4AE2-B93B-C2F844E63F24}">
      <dgm:prSet phldrT="[Tekst]"/>
      <dgm:spPr/>
      <dgm:t>
        <a:bodyPr/>
        <a:lstStyle/>
        <a:p>
          <a:r>
            <a:rPr lang="pl-PL" dirty="0"/>
            <a:t>Umorzenie postępowania</a:t>
          </a:r>
        </a:p>
      </dgm:t>
    </dgm:pt>
    <dgm:pt modelId="{63FAC374-EA56-440C-8AD2-56A0AD693795}" type="parTrans" cxnId="{29FB44BA-C3C8-4251-8DB5-1FA20D160831}">
      <dgm:prSet/>
      <dgm:spPr/>
      <dgm:t>
        <a:bodyPr/>
        <a:lstStyle/>
        <a:p>
          <a:endParaRPr lang="pl-PL"/>
        </a:p>
      </dgm:t>
    </dgm:pt>
    <dgm:pt modelId="{BA6DF5BD-4599-4BEC-ABCA-7769B5A886C7}" type="sibTrans" cxnId="{29FB44BA-C3C8-4251-8DB5-1FA20D160831}">
      <dgm:prSet/>
      <dgm:spPr/>
      <dgm:t>
        <a:bodyPr/>
        <a:lstStyle/>
        <a:p>
          <a:endParaRPr lang="pl-PL"/>
        </a:p>
      </dgm:t>
    </dgm:pt>
    <dgm:pt modelId="{6C4F9850-DEA5-42B4-8225-D1F69DB9DB74}">
      <dgm:prSet phldrT="[Tekst]"/>
      <dgm:spPr/>
      <dgm:t>
        <a:bodyPr/>
        <a:lstStyle/>
        <a:p>
          <a:r>
            <a:rPr lang="pl-PL"/>
            <a:t>art. 182 KPC - z powodu </a:t>
          </a:r>
          <a:r>
            <a:rPr lang="pl-PL" b="1"/>
            <a:t>bezczynności;</a:t>
          </a:r>
          <a:endParaRPr lang="pl-PL"/>
        </a:p>
      </dgm:t>
    </dgm:pt>
    <dgm:pt modelId="{20A61115-3CF9-459B-AFCB-7A1540C04823}" type="parTrans" cxnId="{B138A03E-BF57-4EEC-B678-F2C5BD6A8E04}">
      <dgm:prSet/>
      <dgm:spPr/>
      <dgm:t>
        <a:bodyPr/>
        <a:lstStyle/>
        <a:p>
          <a:endParaRPr lang="pl-PL"/>
        </a:p>
      </dgm:t>
    </dgm:pt>
    <dgm:pt modelId="{A3DB1D0E-6D71-4BD7-B1C4-6A145BB3F3E5}" type="sibTrans" cxnId="{B138A03E-BF57-4EEC-B678-F2C5BD6A8E04}">
      <dgm:prSet/>
      <dgm:spPr/>
      <dgm:t>
        <a:bodyPr/>
        <a:lstStyle/>
        <a:p>
          <a:endParaRPr lang="pl-PL"/>
        </a:p>
      </dgm:t>
    </dgm:pt>
    <dgm:pt modelId="{252E207E-D93B-4342-A017-DC749CDD97C1}">
      <dgm:prSet phldrT="[Tekst]"/>
      <dgm:spPr/>
      <dgm:t>
        <a:bodyPr/>
        <a:lstStyle/>
        <a:p>
          <a:r>
            <a:rPr lang="pl-PL"/>
            <a:t>na podstawie art. 355 </a:t>
          </a:r>
          <a:r>
            <a:rPr lang="pl-PL">
              <a:latin typeface="Times New Roman" panose="02020603050405020304" pitchFamily="18" charset="0"/>
              <a:cs typeface="Times New Roman" panose="02020603050405020304" pitchFamily="18" charset="0"/>
            </a:rPr>
            <a:t>§ 1 KPC</a:t>
          </a:r>
          <a:endParaRPr lang="pl-PL"/>
        </a:p>
      </dgm:t>
    </dgm:pt>
    <dgm:pt modelId="{514CA71F-8034-4883-B830-5210D3717F8B}" type="parTrans" cxnId="{2E29A605-AC7F-4148-BC30-DF528E3AD4F7}">
      <dgm:prSet/>
      <dgm:spPr/>
      <dgm:t>
        <a:bodyPr/>
        <a:lstStyle/>
        <a:p>
          <a:endParaRPr lang="pl-PL"/>
        </a:p>
      </dgm:t>
    </dgm:pt>
    <dgm:pt modelId="{6AD81903-E84A-4380-AE89-CA124D1B974E}" type="sibTrans" cxnId="{2E29A605-AC7F-4148-BC30-DF528E3AD4F7}">
      <dgm:prSet/>
      <dgm:spPr/>
      <dgm:t>
        <a:bodyPr/>
        <a:lstStyle/>
        <a:p>
          <a:endParaRPr lang="pl-PL"/>
        </a:p>
      </dgm:t>
    </dgm:pt>
    <dgm:pt modelId="{CAB814D9-340A-400B-B225-B58DC97AB853}">
      <dgm:prSet phldrT="[Tekst]"/>
      <dgm:spPr/>
      <dgm:t>
        <a:bodyPr/>
        <a:lstStyle/>
        <a:p>
          <a:r>
            <a:rPr lang="pl-PL" b="1"/>
            <a:t>z mocy samego prawa</a:t>
          </a:r>
        </a:p>
      </dgm:t>
    </dgm:pt>
    <dgm:pt modelId="{0ABDD848-9721-4554-A8AD-65110F54BFA2}" type="parTrans" cxnId="{6DB1E7CA-C9B2-47A1-B6C2-4AD624032B0D}">
      <dgm:prSet/>
      <dgm:spPr/>
      <dgm:t>
        <a:bodyPr/>
        <a:lstStyle/>
        <a:p>
          <a:endParaRPr lang="pl-PL"/>
        </a:p>
      </dgm:t>
    </dgm:pt>
    <dgm:pt modelId="{33127ED5-1009-4A5A-AA1F-8E901E54B6F7}" type="sibTrans" cxnId="{6DB1E7CA-C9B2-47A1-B6C2-4AD624032B0D}">
      <dgm:prSet/>
      <dgm:spPr/>
      <dgm:t>
        <a:bodyPr/>
        <a:lstStyle/>
        <a:p>
          <a:endParaRPr lang="pl-PL"/>
        </a:p>
      </dgm:t>
    </dgm:pt>
    <dgm:pt modelId="{F6B537DC-3F38-40B9-B986-5CE346A748EB}" type="pres">
      <dgm:prSet presAssocID="{9EE0B050-3DAE-4873-B32C-5C304FAC7A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DC25D3B-E917-4247-BF91-F689EB5395B5}" type="pres">
      <dgm:prSet presAssocID="{E609CE8C-FB64-4AE2-B93B-C2F844E63F24}" presName="root" presStyleCnt="0"/>
      <dgm:spPr/>
    </dgm:pt>
    <dgm:pt modelId="{A247A4F6-43EC-4529-B805-8B8E58C70BBC}" type="pres">
      <dgm:prSet presAssocID="{E609CE8C-FB64-4AE2-B93B-C2F844E63F24}" presName="rootComposite" presStyleCnt="0"/>
      <dgm:spPr/>
    </dgm:pt>
    <dgm:pt modelId="{2F32BEDA-A792-42A4-A5E8-4388A7D2579B}" type="pres">
      <dgm:prSet presAssocID="{E609CE8C-FB64-4AE2-B93B-C2F844E63F24}" presName="rootText" presStyleLbl="node1" presStyleIdx="0" presStyleCnt="1" custScaleX="282843"/>
      <dgm:spPr/>
      <dgm:t>
        <a:bodyPr/>
        <a:lstStyle/>
        <a:p>
          <a:endParaRPr lang="pl-PL"/>
        </a:p>
      </dgm:t>
    </dgm:pt>
    <dgm:pt modelId="{115BCD50-7E1A-4456-9F3F-A230E0CF4553}" type="pres">
      <dgm:prSet presAssocID="{E609CE8C-FB64-4AE2-B93B-C2F844E63F24}" presName="rootConnector" presStyleLbl="node1" presStyleIdx="0" presStyleCnt="1"/>
      <dgm:spPr/>
      <dgm:t>
        <a:bodyPr/>
        <a:lstStyle/>
        <a:p>
          <a:endParaRPr lang="pl-PL"/>
        </a:p>
      </dgm:t>
    </dgm:pt>
    <dgm:pt modelId="{18F6A5FC-15BD-412D-AAE3-91C821609ADB}" type="pres">
      <dgm:prSet presAssocID="{E609CE8C-FB64-4AE2-B93B-C2F844E63F24}" presName="childShape" presStyleCnt="0"/>
      <dgm:spPr/>
    </dgm:pt>
    <dgm:pt modelId="{7EA7CC42-68F3-447D-9690-3250F2414470}" type="pres">
      <dgm:prSet presAssocID="{20A61115-3CF9-459B-AFCB-7A1540C04823}" presName="Name13" presStyleLbl="parChTrans1D2" presStyleIdx="0" presStyleCnt="3" custSzX="523935"/>
      <dgm:spPr/>
      <dgm:t>
        <a:bodyPr/>
        <a:lstStyle/>
        <a:p>
          <a:endParaRPr lang="pl-PL"/>
        </a:p>
      </dgm:t>
    </dgm:pt>
    <dgm:pt modelId="{D39A4B10-6C5A-475E-A0E4-AABFC2B2652B}" type="pres">
      <dgm:prSet presAssocID="{6C4F9850-DEA5-42B4-8225-D1F69DB9DB74}" presName="childText" presStyleLbl="bgAcc1" presStyleIdx="0" presStyleCnt="3" custScaleX="2828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82175F-3AD7-47F0-8E5B-A229E7AF6A4E}" type="pres">
      <dgm:prSet presAssocID="{514CA71F-8034-4883-B830-5210D3717F8B}" presName="Name13" presStyleLbl="parChTrans1D2" presStyleIdx="1" presStyleCnt="3" custSzX="523935"/>
      <dgm:spPr/>
      <dgm:t>
        <a:bodyPr/>
        <a:lstStyle/>
        <a:p>
          <a:endParaRPr lang="pl-PL"/>
        </a:p>
      </dgm:t>
    </dgm:pt>
    <dgm:pt modelId="{7974DCDB-9244-4D14-8A98-BC379E348834}" type="pres">
      <dgm:prSet presAssocID="{252E207E-D93B-4342-A017-DC749CDD97C1}" presName="childText" presStyleLbl="bgAcc1" presStyleIdx="1" presStyleCnt="3" custScaleX="2828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91049D-541B-4B43-B140-431AAF46DCAD}" type="pres">
      <dgm:prSet presAssocID="{0ABDD848-9721-4554-A8AD-65110F54BFA2}" presName="Name13" presStyleLbl="parChTrans1D2" presStyleIdx="2" presStyleCnt="3" custSzX="523935"/>
      <dgm:spPr/>
      <dgm:t>
        <a:bodyPr/>
        <a:lstStyle/>
        <a:p>
          <a:endParaRPr lang="pl-PL"/>
        </a:p>
      </dgm:t>
    </dgm:pt>
    <dgm:pt modelId="{4A1EC78B-551D-4FB2-B8EE-C13490118319}" type="pres">
      <dgm:prSet presAssocID="{CAB814D9-340A-400B-B225-B58DC97AB853}" presName="childText" presStyleLbl="bgAcc1" presStyleIdx="2" presStyleCnt="3" custScaleX="2828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ECB7B2-5E61-4D98-A918-6C2497D7C675}" type="presOf" srcId="{252E207E-D93B-4342-A017-DC749CDD97C1}" destId="{7974DCDB-9244-4D14-8A98-BC379E348834}" srcOrd="0" destOrd="0" presId="urn:microsoft.com/office/officeart/2005/8/layout/hierarchy3"/>
    <dgm:cxn modelId="{6DB1E7CA-C9B2-47A1-B6C2-4AD624032B0D}" srcId="{E609CE8C-FB64-4AE2-B93B-C2F844E63F24}" destId="{CAB814D9-340A-400B-B225-B58DC97AB853}" srcOrd="2" destOrd="0" parTransId="{0ABDD848-9721-4554-A8AD-65110F54BFA2}" sibTransId="{33127ED5-1009-4A5A-AA1F-8E901E54B6F7}"/>
    <dgm:cxn modelId="{12E42C94-DFB3-4B38-AD94-4BBA4F1E1EBE}" type="presOf" srcId="{CAB814D9-340A-400B-B225-B58DC97AB853}" destId="{4A1EC78B-551D-4FB2-B8EE-C13490118319}" srcOrd="0" destOrd="0" presId="urn:microsoft.com/office/officeart/2005/8/layout/hierarchy3"/>
    <dgm:cxn modelId="{6C9479E0-9324-4619-A771-06741388443F}" type="presOf" srcId="{514CA71F-8034-4883-B830-5210D3717F8B}" destId="{FA82175F-3AD7-47F0-8E5B-A229E7AF6A4E}" srcOrd="0" destOrd="0" presId="urn:microsoft.com/office/officeart/2005/8/layout/hierarchy3"/>
    <dgm:cxn modelId="{B138A03E-BF57-4EEC-B678-F2C5BD6A8E04}" srcId="{E609CE8C-FB64-4AE2-B93B-C2F844E63F24}" destId="{6C4F9850-DEA5-42B4-8225-D1F69DB9DB74}" srcOrd="0" destOrd="0" parTransId="{20A61115-3CF9-459B-AFCB-7A1540C04823}" sibTransId="{A3DB1D0E-6D71-4BD7-B1C4-6A145BB3F3E5}"/>
    <dgm:cxn modelId="{5FB74838-4F9E-455B-BA41-E76521FE9E33}" type="presOf" srcId="{20A61115-3CF9-459B-AFCB-7A1540C04823}" destId="{7EA7CC42-68F3-447D-9690-3250F2414470}" srcOrd="0" destOrd="0" presId="urn:microsoft.com/office/officeart/2005/8/layout/hierarchy3"/>
    <dgm:cxn modelId="{FE66BAA3-6B01-4A43-BD0D-0A6823383667}" type="presOf" srcId="{E609CE8C-FB64-4AE2-B93B-C2F844E63F24}" destId="{2F32BEDA-A792-42A4-A5E8-4388A7D2579B}" srcOrd="0" destOrd="0" presId="urn:microsoft.com/office/officeart/2005/8/layout/hierarchy3"/>
    <dgm:cxn modelId="{2E29A605-AC7F-4148-BC30-DF528E3AD4F7}" srcId="{E609CE8C-FB64-4AE2-B93B-C2F844E63F24}" destId="{252E207E-D93B-4342-A017-DC749CDD97C1}" srcOrd="1" destOrd="0" parTransId="{514CA71F-8034-4883-B830-5210D3717F8B}" sibTransId="{6AD81903-E84A-4380-AE89-CA124D1B974E}"/>
    <dgm:cxn modelId="{39DDCE93-3B67-443B-A0AA-54FF259D3FBE}" type="presOf" srcId="{0ABDD848-9721-4554-A8AD-65110F54BFA2}" destId="{4591049D-541B-4B43-B140-431AAF46DCAD}" srcOrd="0" destOrd="0" presId="urn:microsoft.com/office/officeart/2005/8/layout/hierarchy3"/>
    <dgm:cxn modelId="{B3988384-DE8B-47B6-8647-90332EFDD9BD}" type="presOf" srcId="{9EE0B050-3DAE-4873-B32C-5C304FAC7A77}" destId="{F6B537DC-3F38-40B9-B986-5CE346A748EB}" srcOrd="0" destOrd="0" presId="urn:microsoft.com/office/officeart/2005/8/layout/hierarchy3"/>
    <dgm:cxn modelId="{96554835-5598-4C7A-A41F-F3B1112914E7}" type="presOf" srcId="{6C4F9850-DEA5-42B4-8225-D1F69DB9DB74}" destId="{D39A4B10-6C5A-475E-A0E4-AABFC2B2652B}" srcOrd="0" destOrd="0" presId="urn:microsoft.com/office/officeart/2005/8/layout/hierarchy3"/>
    <dgm:cxn modelId="{C33A34B4-6E65-4811-82BF-9BB4FDB83688}" type="presOf" srcId="{E609CE8C-FB64-4AE2-B93B-C2F844E63F24}" destId="{115BCD50-7E1A-4456-9F3F-A230E0CF4553}" srcOrd="1" destOrd="0" presId="urn:microsoft.com/office/officeart/2005/8/layout/hierarchy3"/>
    <dgm:cxn modelId="{29FB44BA-C3C8-4251-8DB5-1FA20D160831}" srcId="{9EE0B050-3DAE-4873-B32C-5C304FAC7A77}" destId="{E609CE8C-FB64-4AE2-B93B-C2F844E63F24}" srcOrd="0" destOrd="0" parTransId="{63FAC374-EA56-440C-8AD2-56A0AD693795}" sibTransId="{BA6DF5BD-4599-4BEC-ABCA-7769B5A886C7}"/>
    <dgm:cxn modelId="{3A76C6F3-B138-4002-AD17-542F69E2CB06}" type="presParOf" srcId="{F6B537DC-3F38-40B9-B986-5CE346A748EB}" destId="{EDC25D3B-E917-4247-BF91-F689EB5395B5}" srcOrd="0" destOrd="0" presId="urn:microsoft.com/office/officeart/2005/8/layout/hierarchy3"/>
    <dgm:cxn modelId="{BAD150AD-5FAE-4F89-AD90-79427E835025}" type="presParOf" srcId="{EDC25D3B-E917-4247-BF91-F689EB5395B5}" destId="{A247A4F6-43EC-4529-B805-8B8E58C70BBC}" srcOrd="0" destOrd="0" presId="urn:microsoft.com/office/officeart/2005/8/layout/hierarchy3"/>
    <dgm:cxn modelId="{CA098BC8-4A82-4CD1-9B41-B056632BD8F7}" type="presParOf" srcId="{A247A4F6-43EC-4529-B805-8B8E58C70BBC}" destId="{2F32BEDA-A792-42A4-A5E8-4388A7D2579B}" srcOrd="0" destOrd="0" presId="urn:microsoft.com/office/officeart/2005/8/layout/hierarchy3"/>
    <dgm:cxn modelId="{C7C3F65B-21A1-4369-AD11-26A15A1592EC}" type="presParOf" srcId="{A247A4F6-43EC-4529-B805-8B8E58C70BBC}" destId="{115BCD50-7E1A-4456-9F3F-A230E0CF4553}" srcOrd="1" destOrd="0" presId="urn:microsoft.com/office/officeart/2005/8/layout/hierarchy3"/>
    <dgm:cxn modelId="{034E5F4A-5AD3-4021-AD00-A5BB22FEF800}" type="presParOf" srcId="{EDC25D3B-E917-4247-BF91-F689EB5395B5}" destId="{18F6A5FC-15BD-412D-AAE3-91C821609ADB}" srcOrd="1" destOrd="0" presId="urn:microsoft.com/office/officeart/2005/8/layout/hierarchy3"/>
    <dgm:cxn modelId="{C2D4B2E5-EAAD-47C1-A00B-FBF4B9B48C09}" type="presParOf" srcId="{18F6A5FC-15BD-412D-AAE3-91C821609ADB}" destId="{7EA7CC42-68F3-447D-9690-3250F2414470}" srcOrd="0" destOrd="0" presId="urn:microsoft.com/office/officeart/2005/8/layout/hierarchy3"/>
    <dgm:cxn modelId="{989D38DC-B5EF-4648-881D-9E8E85D877C5}" type="presParOf" srcId="{18F6A5FC-15BD-412D-AAE3-91C821609ADB}" destId="{D39A4B10-6C5A-475E-A0E4-AABFC2B2652B}" srcOrd="1" destOrd="0" presId="urn:microsoft.com/office/officeart/2005/8/layout/hierarchy3"/>
    <dgm:cxn modelId="{CFCB4E50-83ED-4454-93C9-3101E260B3D1}" type="presParOf" srcId="{18F6A5FC-15BD-412D-AAE3-91C821609ADB}" destId="{FA82175F-3AD7-47F0-8E5B-A229E7AF6A4E}" srcOrd="2" destOrd="0" presId="urn:microsoft.com/office/officeart/2005/8/layout/hierarchy3"/>
    <dgm:cxn modelId="{15964066-6C81-4C6A-B0FB-758517C365C4}" type="presParOf" srcId="{18F6A5FC-15BD-412D-AAE3-91C821609ADB}" destId="{7974DCDB-9244-4D14-8A98-BC379E348834}" srcOrd="3" destOrd="0" presId="urn:microsoft.com/office/officeart/2005/8/layout/hierarchy3"/>
    <dgm:cxn modelId="{F2732218-5619-4946-97B5-870E00F5A96F}" type="presParOf" srcId="{18F6A5FC-15BD-412D-AAE3-91C821609ADB}" destId="{4591049D-541B-4B43-B140-431AAF46DCAD}" srcOrd="4" destOrd="0" presId="urn:microsoft.com/office/officeart/2005/8/layout/hierarchy3"/>
    <dgm:cxn modelId="{B8DFF00B-8C29-420E-B606-7FF45117F21D}" type="presParOf" srcId="{18F6A5FC-15BD-412D-AAE3-91C821609ADB}" destId="{4A1EC78B-551D-4FB2-B8EE-C1349011831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6D3A2-DF0F-47EC-97DD-419A4D39943A}">
      <dsp:nvSpPr>
        <dsp:cNvPr id="0" name=""/>
        <dsp:cNvSpPr/>
      </dsp:nvSpPr>
      <dsp:spPr>
        <a:xfrm>
          <a:off x="7145866" y="3042808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191"/>
              </a:lnTo>
              <a:lnTo>
                <a:pt x="1190779" y="386191"/>
              </a:lnTo>
              <a:lnTo>
                <a:pt x="1190779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16C24-DC44-4B7E-8424-441AF48BC195}">
      <dsp:nvSpPr>
        <dsp:cNvPr id="0" name=""/>
        <dsp:cNvSpPr/>
      </dsp:nvSpPr>
      <dsp:spPr>
        <a:xfrm>
          <a:off x="5955086" y="3042808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1190779" y="0"/>
              </a:moveTo>
              <a:lnTo>
                <a:pt x="1190779" y="386191"/>
              </a:lnTo>
              <a:lnTo>
                <a:pt x="0" y="386191"/>
              </a:lnTo>
              <a:lnTo>
                <a:pt x="0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A2F82-2B89-48A7-BD80-3786CE2F7685}">
      <dsp:nvSpPr>
        <dsp:cNvPr id="0" name=""/>
        <dsp:cNvSpPr/>
      </dsp:nvSpPr>
      <dsp:spPr>
        <a:xfrm>
          <a:off x="4764307" y="1238777"/>
          <a:ext cx="2381558" cy="56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191"/>
              </a:lnTo>
              <a:lnTo>
                <a:pt x="2381558" y="386191"/>
              </a:lnTo>
              <a:lnTo>
                <a:pt x="2381558" y="5667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EAFE5-5103-4487-9F81-38025EC46908}">
      <dsp:nvSpPr>
        <dsp:cNvPr id="0" name=""/>
        <dsp:cNvSpPr/>
      </dsp:nvSpPr>
      <dsp:spPr>
        <a:xfrm>
          <a:off x="3573527" y="4846839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191"/>
              </a:lnTo>
              <a:lnTo>
                <a:pt x="1190779" y="386191"/>
              </a:lnTo>
              <a:lnTo>
                <a:pt x="1190779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81F78-8ED1-4335-9659-34D5B13D4102}">
      <dsp:nvSpPr>
        <dsp:cNvPr id="0" name=""/>
        <dsp:cNvSpPr/>
      </dsp:nvSpPr>
      <dsp:spPr>
        <a:xfrm>
          <a:off x="2382748" y="4846839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1190779" y="0"/>
              </a:moveTo>
              <a:lnTo>
                <a:pt x="1190779" y="386191"/>
              </a:lnTo>
              <a:lnTo>
                <a:pt x="0" y="386191"/>
              </a:lnTo>
              <a:lnTo>
                <a:pt x="0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9BF7D-9559-43F7-8111-D8869E775959}">
      <dsp:nvSpPr>
        <dsp:cNvPr id="0" name=""/>
        <dsp:cNvSpPr/>
      </dsp:nvSpPr>
      <dsp:spPr>
        <a:xfrm>
          <a:off x="2382748" y="3042808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191"/>
              </a:lnTo>
              <a:lnTo>
                <a:pt x="1190779" y="386191"/>
              </a:lnTo>
              <a:lnTo>
                <a:pt x="1190779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72C1-6ECD-43CB-9228-3F8E0EF37BD3}">
      <dsp:nvSpPr>
        <dsp:cNvPr id="0" name=""/>
        <dsp:cNvSpPr/>
      </dsp:nvSpPr>
      <dsp:spPr>
        <a:xfrm>
          <a:off x="1191969" y="3042808"/>
          <a:ext cx="1190779" cy="566702"/>
        </a:xfrm>
        <a:custGeom>
          <a:avLst/>
          <a:gdLst/>
          <a:ahLst/>
          <a:cxnLst/>
          <a:rect l="0" t="0" r="0" b="0"/>
          <a:pathLst>
            <a:path>
              <a:moveTo>
                <a:pt x="1190779" y="0"/>
              </a:moveTo>
              <a:lnTo>
                <a:pt x="1190779" y="386191"/>
              </a:lnTo>
              <a:lnTo>
                <a:pt x="0" y="386191"/>
              </a:lnTo>
              <a:lnTo>
                <a:pt x="0" y="5667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49C64-60B4-4153-B834-ACA7E3166C3E}">
      <dsp:nvSpPr>
        <dsp:cNvPr id="0" name=""/>
        <dsp:cNvSpPr/>
      </dsp:nvSpPr>
      <dsp:spPr>
        <a:xfrm>
          <a:off x="2382748" y="1238777"/>
          <a:ext cx="2381558" cy="566702"/>
        </a:xfrm>
        <a:custGeom>
          <a:avLst/>
          <a:gdLst/>
          <a:ahLst/>
          <a:cxnLst/>
          <a:rect l="0" t="0" r="0" b="0"/>
          <a:pathLst>
            <a:path>
              <a:moveTo>
                <a:pt x="2381558" y="0"/>
              </a:moveTo>
              <a:lnTo>
                <a:pt x="2381558" y="386191"/>
              </a:lnTo>
              <a:lnTo>
                <a:pt x="0" y="386191"/>
              </a:lnTo>
              <a:lnTo>
                <a:pt x="0" y="5667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2CC63-BAA3-4AC4-AA03-5CCBA1A63043}">
      <dsp:nvSpPr>
        <dsp:cNvPr id="0" name=""/>
        <dsp:cNvSpPr/>
      </dsp:nvSpPr>
      <dsp:spPr>
        <a:xfrm>
          <a:off x="3790033" y="1449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F62DC-67FB-4DDE-892A-5AC3455CE7FF}">
      <dsp:nvSpPr>
        <dsp:cNvPr id="0" name=""/>
        <dsp:cNvSpPr/>
      </dsp:nvSpPr>
      <dsp:spPr>
        <a:xfrm>
          <a:off x="4006538" y="207129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Zawieszenie postępowania</a:t>
          </a:r>
        </a:p>
      </dsp:txBody>
      <dsp:txXfrm>
        <a:off x="4042778" y="243369"/>
        <a:ext cx="1876068" cy="1164848"/>
      </dsp:txXfrm>
    </dsp:sp>
    <dsp:sp modelId="{681369D8-C3B1-4688-BF18-10C429D40E82}">
      <dsp:nvSpPr>
        <dsp:cNvPr id="0" name=""/>
        <dsp:cNvSpPr/>
      </dsp:nvSpPr>
      <dsp:spPr>
        <a:xfrm>
          <a:off x="1408474" y="1805480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1FE68-E695-44B7-BB1E-1CBBC66E20C4}">
      <dsp:nvSpPr>
        <dsp:cNvPr id="0" name=""/>
        <dsp:cNvSpPr/>
      </dsp:nvSpPr>
      <dsp:spPr>
        <a:xfrm>
          <a:off x="1624979" y="2011160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Obligatoryje</a:t>
          </a:r>
        </a:p>
      </dsp:txBody>
      <dsp:txXfrm>
        <a:off x="1661219" y="2047400"/>
        <a:ext cx="1876068" cy="1164848"/>
      </dsp:txXfrm>
    </dsp:sp>
    <dsp:sp modelId="{9403A0DD-EE87-4A7F-BD99-3BF08B0C691C}">
      <dsp:nvSpPr>
        <dsp:cNvPr id="0" name=""/>
        <dsp:cNvSpPr/>
      </dsp:nvSpPr>
      <dsp:spPr>
        <a:xfrm>
          <a:off x="217694" y="3609511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16DC8-B197-4025-9C5C-C5B7F77FD161}">
      <dsp:nvSpPr>
        <dsp:cNvPr id="0" name=""/>
        <dsp:cNvSpPr/>
      </dsp:nvSpPr>
      <dsp:spPr>
        <a:xfrm>
          <a:off x="434200" y="3815191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 mocy prawa (vis maior)</a:t>
          </a:r>
          <a:br>
            <a:rPr lang="pl-PL" sz="1600" kern="1200"/>
          </a:br>
          <a:r>
            <a:rPr lang="pl-PL" sz="1600" kern="1200"/>
            <a:t>art. 173 KPC</a:t>
          </a:r>
        </a:p>
      </dsp:txBody>
      <dsp:txXfrm>
        <a:off x="470440" y="3851431"/>
        <a:ext cx="1876068" cy="1164848"/>
      </dsp:txXfrm>
    </dsp:sp>
    <dsp:sp modelId="{DA5E322D-5B6A-44F4-BA44-1B818DC9707E}">
      <dsp:nvSpPr>
        <dsp:cNvPr id="0" name=""/>
        <dsp:cNvSpPr/>
      </dsp:nvSpPr>
      <dsp:spPr>
        <a:xfrm>
          <a:off x="2599253" y="3609511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45A99-ED86-4937-A3B6-0C028BED5732}">
      <dsp:nvSpPr>
        <dsp:cNvPr id="0" name=""/>
        <dsp:cNvSpPr/>
      </dsp:nvSpPr>
      <dsp:spPr>
        <a:xfrm>
          <a:off x="2815759" y="3815191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na mocy postanowienia sądu</a:t>
          </a:r>
        </a:p>
      </dsp:txBody>
      <dsp:txXfrm>
        <a:off x="2851999" y="3851431"/>
        <a:ext cx="1876068" cy="1164848"/>
      </dsp:txXfrm>
    </dsp:sp>
    <dsp:sp modelId="{493DD4E8-C953-4EE8-AFA9-F8057A96F178}">
      <dsp:nvSpPr>
        <dsp:cNvPr id="0" name=""/>
        <dsp:cNvSpPr/>
      </dsp:nvSpPr>
      <dsp:spPr>
        <a:xfrm>
          <a:off x="1408474" y="5413542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BF7B6-C461-4A6B-88AC-8637351870AF}">
      <dsp:nvSpPr>
        <dsp:cNvPr id="0" name=""/>
        <dsp:cNvSpPr/>
      </dsp:nvSpPr>
      <dsp:spPr>
        <a:xfrm>
          <a:off x="1624979" y="5619222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na wniosek (art. 176 KPC)</a:t>
          </a:r>
        </a:p>
      </dsp:txBody>
      <dsp:txXfrm>
        <a:off x="1661219" y="5655462"/>
        <a:ext cx="1876068" cy="1164848"/>
      </dsp:txXfrm>
    </dsp:sp>
    <dsp:sp modelId="{615ED71C-7BF3-4E87-B9F7-9DF819C38218}">
      <dsp:nvSpPr>
        <dsp:cNvPr id="0" name=""/>
        <dsp:cNvSpPr/>
      </dsp:nvSpPr>
      <dsp:spPr>
        <a:xfrm>
          <a:off x="3790033" y="5413542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DDFE0-A657-44D1-8994-32962EAA8FD1}">
      <dsp:nvSpPr>
        <dsp:cNvPr id="0" name=""/>
        <dsp:cNvSpPr/>
      </dsp:nvSpPr>
      <dsp:spPr>
        <a:xfrm>
          <a:off x="4006538" y="5619222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 urzędu (art. 174 par. 1 i art. 175</a:t>
          </a:r>
          <a:r>
            <a:rPr lang="pl-PL" sz="1600" kern="1200" baseline="30000"/>
            <a:t>1</a:t>
          </a:r>
          <a:r>
            <a:rPr lang="pl-PL" sz="1600" kern="1200"/>
            <a:t> KPC)</a:t>
          </a:r>
        </a:p>
      </dsp:txBody>
      <dsp:txXfrm>
        <a:off x="4042778" y="5655462"/>
        <a:ext cx="1876068" cy="1164848"/>
      </dsp:txXfrm>
    </dsp:sp>
    <dsp:sp modelId="{522A4FD8-8719-4C1D-A060-1B961EF243D0}">
      <dsp:nvSpPr>
        <dsp:cNvPr id="0" name=""/>
        <dsp:cNvSpPr/>
      </dsp:nvSpPr>
      <dsp:spPr>
        <a:xfrm>
          <a:off x="6171592" y="1805480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7346E-644C-4014-AFCF-94B92A48E38D}">
      <dsp:nvSpPr>
        <dsp:cNvPr id="0" name=""/>
        <dsp:cNvSpPr/>
      </dsp:nvSpPr>
      <dsp:spPr>
        <a:xfrm>
          <a:off x="6388097" y="2011160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Fakultatywne</a:t>
          </a:r>
        </a:p>
      </dsp:txBody>
      <dsp:txXfrm>
        <a:off x="6424337" y="2047400"/>
        <a:ext cx="1876068" cy="1164848"/>
      </dsp:txXfrm>
    </dsp:sp>
    <dsp:sp modelId="{7EB4E251-F47B-47F3-8A29-DAB90425A184}">
      <dsp:nvSpPr>
        <dsp:cNvPr id="0" name=""/>
        <dsp:cNvSpPr/>
      </dsp:nvSpPr>
      <dsp:spPr>
        <a:xfrm>
          <a:off x="4980812" y="3609511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8572-6412-4750-97FB-78D50CC63D17}">
      <dsp:nvSpPr>
        <dsp:cNvPr id="0" name=""/>
        <dsp:cNvSpPr/>
      </dsp:nvSpPr>
      <dsp:spPr>
        <a:xfrm>
          <a:off x="5197318" y="3815191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 urzędu (art. 177 KPC)</a:t>
          </a:r>
        </a:p>
      </dsp:txBody>
      <dsp:txXfrm>
        <a:off x="5233558" y="3851431"/>
        <a:ext cx="1876068" cy="1164848"/>
      </dsp:txXfrm>
    </dsp:sp>
    <dsp:sp modelId="{2A45A003-88E2-4D84-816E-B7C3705646CC}">
      <dsp:nvSpPr>
        <dsp:cNvPr id="0" name=""/>
        <dsp:cNvSpPr/>
      </dsp:nvSpPr>
      <dsp:spPr>
        <a:xfrm>
          <a:off x="7362371" y="3609511"/>
          <a:ext cx="1948548" cy="1237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60EEB-E985-4EE4-AE2A-F945C97174AB}">
      <dsp:nvSpPr>
        <dsp:cNvPr id="0" name=""/>
        <dsp:cNvSpPr/>
      </dsp:nvSpPr>
      <dsp:spPr>
        <a:xfrm>
          <a:off x="7578876" y="3815191"/>
          <a:ext cx="1948548" cy="1237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na zgodny wniosek stron (art. 178 KPC) spoczywanie procesu</a:t>
          </a:r>
        </a:p>
      </dsp:txBody>
      <dsp:txXfrm>
        <a:off x="7615116" y="3851431"/>
        <a:ext cx="1876068" cy="1164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2BEDA-A792-42A4-A5E8-4388A7D2579B}">
      <dsp:nvSpPr>
        <dsp:cNvPr id="0" name=""/>
        <dsp:cNvSpPr/>
      </dsp:nvSpPr>
      <dsp:spPr>
        <a:xfrm>
          <a:off x="572230" y="3565"/>
          <a:ext cx="6119752" cy="108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/>
            <a:t>Umorzenie postępowania</a:t>
          </a:r>
        </a:p>
      </dsp:txBody>
      <dsp:txXfrm>
        <a:off x="603916" y="35251"/>
        <a:ext cx="6056380" cy="1018456"/>
      </dsp:txXfrm>
    </dsp:sp>
    <dsp:sp modelId="{7EA7CC42-68F3-447D-9690-3250F2414470}">
      <dsp:nvSpPr>
        <dsp:cNvPr id="0" name=""/>
        <dsp:cNvSpPr/>
      </dsp:nvSpPr>
      <dsp:spPr>
        <a:xfrm>
          <a:off x="1184205" y="1085393"/>
          <a:ext cx="611975" cy="811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371"/>
              </a:lnTo>
              <a:lnTo>
                <a:pt x="611975" y="8113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A4B10-6C5A-475E-A0E4-AABFC2B2652B}">
      <dsp:nvSpPr>
        <dsp:cNvPr id="0" name=""/>
        <dsp:cNvSpPr/>
      </dsp:nvSpPr>
      <dsp:spPr>
        <a:xfrm>
          <a:off x="1796180" y="1355850"/>
          <a:ext cx="4895802" cy="10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/>
            <a:t>art. 182 KPC - z powodu </a:t>
          </a:r>
          <a:r>
            <a:rPr lang="pl-PL" sz="3500" b="1" kern="1200"/>
            <a:t>bezczynności;</a:t>
          </a:r>
          <a:endParaRPr lang="pl-PL" sz="3500" kern="1200"/>
        </a:p>
      </dsp:txBody>
      <dsp:txXfrm>
        <a:off x="1827866" y="1387536"/>
        <a:ext cx="4832430" cy="1018456"/>
      </dsp:txXfrm>
    </dsp:sp>
    <dsp:sp modelId="{FA82175F-3AD7-47F0-8E5B-A229E7AF6A4E}">
      <dsp:nvSpPr>
        <dsp:cNvPr id="0" name=""/>
        <dsp:cNvSpPr/>
      </dsp:nvSpPr>
      <dsp:spPr>
        <a:xfrm>
          <a:off x="1184205" y="1085393"/>
          <a:ext cx="611975" cy="216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657"/>
              </a:lnTo>
              <a:lnTo>
                <a:pt x="611975" y="21636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4DCDB-9244-4D14-8A98-BC379E348834}">
      <dsp:nvSpPr>
        <dsp:cNvPr id="0" name=""/>
        <dsp:cNvSpPr/>
      </dsp:nvSpPr>
      <dsp:spPr>
        <a:xfrm>
          <a:off x="1796180" y="2708136"/>
          <a:ext cx="4895802" cy="10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/>
            <a:t>na podstawie art. 355 </a:t>
          </a:r>
          <a:r>
            <a:rPr lang="pl-PL" sz="3500" kern="1200">
              <a:latin typeface="Times New Roman" panose="02020603050405020304" pitchFamily="18" charset="0"/>
              <a:cs typeface="Times New Roman" panose="02020603050405020304" pitchFamily="18" charset="0"/>
            </a:rPr>
            <a:t>§ 1 KPC</a:t>
          </a:r>
          <a:endParaRPr lang="pl-PL" sz="3500" kern="1200"/>
        </a:p>
      </dsp:txBody>
      <dsp:txXfrm>
        <a:off x="1827866" y="2739822"/>
        <a:ext cx="4832430" cy="1018456"/>
      </dsp:txXfrm>
    </dsp:sp>
    <dsp:sp modelId="{4591049D-541B-4B43-B140-431AAF46DCAD}">
      <dsp:nvSpPr>
        <dsp:cNvPr id="0" name=""/>
        <dsp:cNvSpPr/>
      </dsp:nvSpPr>
      <dsp:spPr>
        <a:xfrm>
          <a:off x="1184205" y="1085393"/>
          <a:ext cx="611975" cy="3515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942"/>
              </a:lnTo>
              <a:lnTo>
                <a:pt x="611975" y="35159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EC78B-551D-4FB2-B8EE-C13490118319}">
      <dsp:nvSpPr>
        <dsp:cNvPr id="0" name=""/>
        <dsp:cNvSpPr/>
      </dsp:nvSpPr>
      <dsp:spPr>
        <a:xfrm>
          <a:off x="1796180" y="4060422"/>
          <a:ext cx="4895802" cy="10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/>
            <a:t>z mocy samego prawa</a:t>
          </a:r>
        </a:p>
      </dsp:txBody>
      <dsp:txXfrm>
        <a:off x="1827866" y="4092108"/>
        <a:ext cx="4832430" cy="1018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99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1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886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47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04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85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2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37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01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5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7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2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57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09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56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00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375F-87AF-4F8C-9754-D2272A6F8017}" type="datetimeFigureOut">
              <a:rPr lang="pl-PL" smtClean="0"/>
              <a:t>2014-03-30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2D5ECE-C055-4E17-9DB2-EEE157F61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22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Zawieszenie postępowania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82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Zawieszenie postępowania na wniosek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b="1" dirty="0" smtClean="0">
                <a:latin typeface="Arial  "/>
              </a:rPr>
              <a:t>OBLIGATORYJNE</a:t>
            </a:r>
            <a:r>
              <a:rPr lang="pl-PL" sz="2000" dirty="0" smtClean="0">
                <a:latin typeface="Arial  "/>
              </a:rPr>
              <a:t>: </a:t>
            </a:r>
            <a:r>
              <a:rPr lang="pl-PL" sz="2000" b="1" dirty="0" smtClean="0">
                <a:latin typeface="Arial  "/>
              </a:rPr>
              <a:t>ART. 176 KPC </a:t>
            </a:r>
            <a:r>
              <a:rPr lang="pl-PL" sz="2000" dirty="0">
                <a:latin typeface="Arial  "/>
              </a:rPr>
              <a:t>Sąd zawiesi postępowanie na wniosek spadkobiercy, jeżeli powód dochodzi przeciwko niemu wykonania obowiązku, należącego do długów spadkowych (inne roszczenia nie stanowią podstawy do zawieszenia postępowania), a spadkobierca nie złożył jeszcze oświadczenia o przyjęciu spadku i termin do złożenia takiego oświadczenia jeszcze nie upłynął</a:t>
            </a:r>
            <a:r>
              <a:rPr lang="pl-PL" sz="2000" dirty="0" smtClean="0">
                <a:latin typeface="Arial  "/>
              </a:rPr>
              <a:t>.</a:t>
            </a:r>
          </a:p>
          <a:p>
            <a:pPr algn="just"/>
            <a:r>
              <a:rPr lang="pl-PL" sz="2000" b="1" dirty="0" smtClean="0">
                <a:latin typeface="Arial  "/>
              </a:rPr>
              <a:t>FAKULTATYWNE: ART. 178 KPC </a:t>
            </a:r>
            <a:r>
              <a:rPr lang="pl-PL" sz="2000" dirty="0" err="1" smtClean="0"/>
              <a:t>możliwośĆ</a:t>
            </a:r>
            <a:r>
              <a:rPr lang="pl-PL" sz="2000" dirty="0" smtClean="0"/>
              <a:t> </a:t>
            </a:r>
            <a:r>
              <a:rPr lang="pl-PL" sz="2000" dirty="0"/>
              <a:t>zawieszenia postępowania na zgodny wniosek stron</a:t>
            </a:r>
            <a:endParaRPr lang="pl-PL" sz="2000" b="1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8934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Postanowienie SN z 18.8.1999 r., I CKN </a:t>
            </a:r>
            <a:r>
              <a:rPr lang="pl-PL" dirty="0" smtClean="0"/>
              <a:t>535/99, </a:t>
            </a:r>
            <a:r>
              <a:rPr lang="pl-PL" dirty="0" err="1"/>
              <a:t>Legalis</a:t>
            </a:r>
            <a:r>
              <a:rPr lang="pl-PL" dirty="0"/>
              <a:t> nr 44787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200" dirty="0">
                <a:latin typeface="Arial  "/>
              </a:rPr>
              <a:t>Podstawą zawieszenia  postępowania na zgodny wniosek stron - poza treścią ich niewątpliwego w tym przedmiocie oświadczenia - może być także takie zachowanie się stron, które w okolicznościach rozpoznawanej sprawy nie pozostawia wątpliwości co do zgodnego zamiaru stron wywołania skutku w postaci zawieszenia postępowania na tej podstawie (art. 178 KPC) i wykluczającemu możliwość przypisania takiemu zachowaniu się innego znaczenia w świetle przyczyn mogących tamować - nie z woli stron - tok dalszego postępowania w sprawie</a:t>
            </a:r>
            <a:r>
              <a:rPr lang="pl-PL" sz="2200" dirty="0" smtClean="0">
                <a:latin typeface="Arial  "/>
              </a:rPr>
              <a:t>.</a:t>
            </a:r>
            <a:endParaRPr lang="pl-PL" sz="22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41589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1092188"/>
              </p:ext>
            </p:extLst>
          </p:nvPr>
        </p:nvGraphicFramePr>
        <p:xfrm>
          <a:off x="1462927" y="878467"/>
          <a:ext cx="7264213" cy="514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5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Umorzenie zawieszonego postępowania z powodu bezczynności (art. 182 KPC)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9165913" cy="3880773"/>
          </a:xfrm>
        </p:spPr>
        <p:txBody>
          <a:bodyPr>
            <a:noAutofit/>
          </a:bodyPr>
          <a:lstStyle/>
          <a:p>
            <a:pPr algn="just"/>
            <a:r>
              <a:rPr lang="pl-PL" sz="2200" dirty="0" smtClean="0">
                <a:latin typeface="Arial  "/>
              </a:rPr>
              <a:t>Jeżeli wniosek o podjęcie postępowania nie został zgłoszony </a:t>
            </a:r>
            <a:r>
              <a:rPr lang="pl-PL" sz="2200" b="1" dirty="0" smtClean="0">
                <a:latin typeface="Arial  "/>
              </a:rPr>
              <a:t>w ciągu roku </a:t>
            </a:r>
            <a:r>
              <a:rPr lang="pl-PL" sz="2200" dirty="0" smtClean="0">
                <a:latin typeface="Arial  "/>
              </a:rPr>
              <a:t>od daty wydania postanowienia o zawieszeniu – w razie spoczywania procesu, tj. zawieszenia postępowania na zgodny wniosek stron (art. 178 KPC) lub na wniosek spadkodawcy (art. 176 KPC) oraz z przyczyn wskazanych w art. 177 </a:t>
            </a:r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§ 1 pkt 5 i 6 KPC;</a:t>
            </a:r>
          </a:p>
          <a:p>
            <a:pPr algn="just"/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W razie stwierdzenia </a:t>
            </a:r>
            <a:r>
              <a:rPr lang="pl-PL" sz="2200" b="1" dirty="0" smtClean="0">
                <a:latin typeface="Arial  "/>
                <a:cs typeface="Times New Roman" panose="02020603050405020304" pitchFamily="18" charset="0"/>
              </a:rPr>
              <a:t>braku następcy prawnego </a:t>
            </a:r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strony, która straciła zdolność sądową, a w każdym razie po upływie </a:t>
            </a:r>
            <a:r>
              <a:rPr lang="pl-PL" sz="2200" b="1" dirty="0" smtClean="0">
                <a:latin typeface="Arial  "/>
                <a:cs typeface="Times New Roman" panose="02020603050405020304" pitchFamily="18" charset="0"/>
              </a:rPr>
              <a:t>roku od daty </a:t>
            </a:r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postanowienia o zawieszeniu z tej przyczyny</a:t>
            </a:r>
          </a:p>
          <a:p>
            <a:pPr algn="just"/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W razie </a:t>
            </a:r>
            <a:r>
              <a:rPr lang="pl-PL" sz="2200" b="1" dirty="0" smtClean="0">
                <a:latin typeface="Arial  "/>
                <a:cs typeface="Times New Roman" panose="02020603050405020304" pitchFamily="18" charset="0"/>
              </a:rPr>
              <a:t>śmierci strony </a:t>
            </a:r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po upływie </a:t>
            </a:r>
            <a:r>
              <a:rPr lang="pl-PL" sz="2200" b="1" dirty="0" smtClean="0">
                <a:latin typeface="Arial  "/>
                <a:cs typeface="Times New Roman" panose="02020603050405020304" pitchFamily="18" charset="0"/>
              </a:rPr>
              <a:t>5 lat </a:t>
            </a:r>
            <a:r>
              <a:rPr lang="pl-PL" sz="2200" dirty="0" smtClean="0">
                <a:latin typeface="Arial  "/>
                <a:cs typeface="Times New Roman" panose="02020603050405020304" pitchFamily="18" charset="0"/>
              </a:rPr>
              <a:t>od daty postanowienia o zawieszeniu postępowania z tej przyczyny</a:t>
            </a:r>
            <a:endParaRPr lang="pl-PL" sz="22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16031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025" y="192741"/>
            <a:ext cx="8596668" cy="1320800"/>
          </a:xfrm>
        </p:spPr>
        <p:txBody>
          <a:bodyPr/>
          <a:lstStyle/>
          <a:p>
            <a:r>
              <a:rPr lang="pl-PL" dirty="0" smtClean="0"/>
              <a:t>Umorzenie postępowania na podstawie art. 355 </a:t>
            </a:r>
            <a:r>
              <a:rPr lang="pl-PL" dirty="0" smtClean="0">
                <a:cs typeface="Times New Roman" panose="02020603050405020304" pitchFamily="18" charset="0"/>
              </a:rPr>
              <a:t>§ 1 KPC, gdy: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025" y="1513541"/>
            <a:ext cx="11147610" cy="5062071"/>
          </a:xfrm>
        </p:spPr>
        <p:txBody>
          <a:bodyPr>
            <a:noAutofit/>
          </a:bodyPr>
          <a:lstStyle/>
          <a:p>
            <a:r>
              <a:rPr lang="pl-PL" b="1" dirty="0" smtClean="0">
                <a:latin typeface="Arial  "/>
              </a:rPr>
              <a:t>Wydanie wyroku stało się zbędne:</a:t>
            </a:r>
          </a:p>
          <a:p>
            <a:pPr lvl="1"/>
            <a:r>
              <a:rPr lang="pl-PL" sz="1800" dirty="0" smtClean="0">
                <a:latin typeface="Arial  "/>
              </a:rPr>
              <a:t>Powód skutecznie cofnął pozew;</a:t>
            </a:r>
          </a:p>
          <a:p>
            <a:pPr lvl="1"/>
            <a:r>
              <a:rPr lang="pl-PL" sz="1800" dirty="0" smtClean="0">
                <a:latin typeface="Arial  "/>
              </a:rPr>
              <a:t>Strony zawarły ugodę sądową;</a:t>
            </a:r>
          </a:p>
          <a:p>
            <a:pPr lvl="1"/>
            <a:r>
              <a:rPr lang="pl-PL" sz="1800" dirty="0" smtClean="0">
                <a:latin typeface="Arial  "/>
              </a:rPr>
              <a:t>Strona cofnęła środek zaskarżenia.</a:t>
            </a:r>
          </a:p>
          <a:p>
            <a:pPr lvl="1"/>
            <a:endParaRPr lang="pl-PL" sz="1800" dirty="0">
              <a:latin typeface="Arial  "/>
            </a:endParaRPr>
          </a:p>
          <a:p>
            <a:pPr marL="0" lvl="1" indent="0"/>
            <a:r>
              <a:rPr lang="pl-PL" sz="1800" dirty="0" smtClean="0">
                <a:latin typeface="Arial  "/>
              </a:rPr>
              <a:t> </a:t>
            </a:r>
            <a:r>
              <a:rPr lang="pl-PL" sz="1800" b="1" dirty="0" smtClean="0">
                <a:latin typeface="Arial  "/>
              </a:rPr>
              <a:t>wydanie wyroku stało się niedopuszczalne:</a:t>
            </a:r>
          </a:p>
          <a:p>
            <a:pPr marL="400050" lvl="2" indent="0"/>
            <a:r>
              <a:rPr lang="pl-PL" sz="1800" dirty="0">
                <a:latin typeface="Arial  "/>
              </a:rPr>
              <a:t> </a:t>
            </a:r>
            <a:r>
              <a:rPr lang="pl-PL" sz="1800" dirty="0" smtClean="0">
                <a:latin typeface="Arial  "/>
              </a:rPr>
              <a:t>na skutek powstania </a:t>
            </a:r>
            <a:r>
              <a:rPr lang="pl-PL" sz="1800" b="1" dirty="0" smtClean="0">
                <a:latin typeface="Arial  "/>
              </a:rPr>
              <a:t>bezwzględnej przeszkody </a:t>
            </a:r>
            <a:r>
              <a:rPr lang="pl-PL" sz="1800" dirty="0" smtClean="0">
                <a:latin typeface="Arial  "/>
              </a:rPr>
              <a:t>procesowej;</a:t>
            </a:r>
          </a:p>
          <a:p>
            <a:pPr marL="400050" lvl="2" indent="0"/>
            <a:r>
              <a:rPr lang="pl-PL" sz="1800" dirty="0" smtClean="0">
                <a:latin typeface="Arial  "/>
              </a:rPr>
              <a:t>Jeżeli ogłoszono </a:t>
            </a:r>
            <a:r>
              <a:rPr lang="pl-PL" sz="1800" b="1" dirty="0" smtClean="0">
                <a:latin typeface="Arial  "/>
              </a:rPr>
              <a:t>upadłość </a:t>
            </a:r>
            <a:r>
              <a:rPr lang="pl-PL" sz="1800" dirty="0" smtClean="0">
                <a:latin typeface="Arial  "/>
              </a:rPr>
              <a:t>obejmującą likwidację majątku pozwanego, a postępowanie dotyczy masy upadłości;</a:t>
            </a:r>
          </a:p>
          <a:p>
            <a:pPr marL="400050" lvl="2" indent="0"/>
            <a:r>
              <a:rPr lang="pl-PL" sz="1800" dirty="0">
                <a:latin typeface="Arial  "/>
              </a:rPr>
              <a:t> </a:t>
            </a:r>
            <a:r>
              <a:rPr lang="pl-PL" sz="1800" dirty="0" smtClean="0">
                <a:latin typeface="Arial  "/>
              </a:rPr>
              <a:t>w razie śmierci jednego z małżonków w sprawie o </a:t>
            </a:r>
            <a:r>
              <a:rPr lang="pl-PL" sz="1800" b="1" dirty="0" smtClean="0">
                <a:latin typeface="Arial  "/>
              </a:rPr>
              <a:t>rozwód lub separację </a:t>
            </a:r>
            <a:r>
              <a:rPr lang="pl-PL" sz="1800" dirty="0" smtClean="0">
                <a:latin typeface="Arial  "/>
              </a:rPr>
              <a:t>(art. 446 KPC), </a:t>
            </a:r>
            <a:r>
              <a:rPr lang="pl-PL" sz="1800" b="1" dirty="0" smtClean="0">
                <a:latin typeface="Arial  "/>
              </a:rPr>
              <a:t>o ustalenie rozdzielności majątkowej </a:t>
            </a:r>
            <a:r>
              <a:rPr lang="pl-PL" sz="1800" dirty="0" smtClean="0">
                <a:latin typeface="Arial  "/>
              </a:rPr>
              <a:t>(art. 452 KPC);</a:t>
            </a:r>
          </a:p>
          <a:p>
            <a:pPr marL="400050" lvl="2" indent="0"/>
            <a:r>
              <a:rPr lang="pl-PL" sz="1800" dirty="0">
                <a:latin typeface="Arial  "/>
              </a:rPr>
              <a:t> </a:t>
            </a:r>
            <a:r>
              <a:rPr lang="pl-PL" sz="1800" dirty="0" smtClean="0">
                <a:latin typeface="Arial  "/>
              </a:rPr>
              <a:t>w razie </a:t>
            </a:r>
            <a:r>
              <a:rPr lang="pl-PL" sz="1800" b="1" dirty="0" smtClean="0">
                <a:latin typeface="Arial  "/>
              </a:rPr>
              <a:t>śmierci dziecka</a:t>
            </a:r>
            <a:r>
              <a:rPr lang="pl-PL" sz="1800" dirty="0" smtClean="0">
                <a:latin typeface="Arial  "/>
              </a:rPr>
              <a:t>, które nie pozostawiło zstępnych, w sprawie o ustalenie lub zaprzeczenie rodzicielstwa oraz w sprawie o ustalenie bezskuteczności uznania ojcostwa (art. 456 </a:t>
            </a:r>
            <a:r>
              <a:rPr lang="pl-PL" sz="1800" dirty="0" smtClean="0">
                <a:latin typeface="Arial  "/>
                <a:cs typeface="Times New Roman" panose="02020603050405020304" pitchFamily="18" charset="0"/>
              </a:rPr>
              <a:t>§ 3 KPC)</a:t>
            </a:r>
            <a:endParaRPr lang="pl-PL" sz="1800" dirty="0" smtClean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30848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Umorzenie postępowania z mocy samego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 smtClean="0">
                <a:latin typeface="Arial  "/>
              </a:rPr>
              <a:t>Umorzenie postępowania </a:t>
            </a:r>
            <a:r>
              <a:rPr lang="pl-PL" sz="2200" b="1" dirty="0" smtClean="0">
                <a:latin typeface="Arial  "/>
              </a:rPr>
              <a:t>egzekucyjnego, </a:t>
            </a:r>
            <a:r>
              <a:rPr lang="pl-PL" sz="2200" dirty="0" smtClean="0">
                <a:latin typeface="Arial  "/>
              </a:rPr>
              <a:t>jeżeli wierzyciel w ciągu </a:t>
            </a:r>
            <a:r>
              <a:rPr lang="pl-PL" sz="2200" b="1" dirty="0" smtClean="0">
                <a:latin typeface="Arial  "/>
              </a:rPr>
              <a:t>roku od dnia </a:t>
            </a:r>
            <a:r>
              <a:rPr lang="pl-PL" sz="2200" dirty="0" smtClean="0">
                <a:latin typeface="Arial  "/>
              </a:rPr>
              <a:t>dokonania ostatniej czynności egzekucyjnej, a w razie zawieszenia postępowania – od ustania przyczyny zawieszenia, nie dokonał czynności potrzebnej do dalszego prowadzenia postępowania lub nie zażądał podjęcia zawieszonego postępowania.</a:t>
            </a:r>
            <a:endParaRPr lang="pl-PL" sz="22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4794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powództw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Arial  "/>
              </a:rPr>
              <a:t>Powództwo o ZASĄDZENIE ŚWIADCZENIA</a:t>
            </a:r>
          </a:p>
          <a:p>
            <a:endParaRPr lang="pl-PL" sz="2400" dirty="0" smtClean="0">
              <a:latin typeface="Arial  "/>
            </a:endParaRPr>
          </a:p>
          <a:p>
            <a:r>
              <a:rPr lang="pl-PL" sz="2400" dirty="0" smtClean="0">
                <a:latin typeface="Arial  "/>
              </a:rPr>
              <a:t>Powództwo o USTALENIE </a:t>
            </a:r>
          </a:p>
          <a:p>
            <a:endParaRPr lang="pl-PL" sz="2400" dirty="0" smtClean="0">
              <a:latin typeface="Arial  "/>
            </a:endParaRPr>
          </a:p>
          <a:p>
            <a:r>
              <a:rPr lang="pl-PL" sz="2400" dirty="0" smtClean="0">
                <a:latin typeface="Arial  "/>
              </a:rPr>
              <a:t>Powództwo o UKSZTAŁTOWANIE</a:t>
            </a:r>
            <a:endParaRPr lang="pl-PL" sz="24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28450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025" y="112058"/>
            <a:ext cx="8596668" cy="1004048"/>
          </a:xfrm>
        </p:spPr>
        <p:txBody>
          <a:bodyPr/>
          <a:lstStyle/>
          <a:p>
            <a:r>
              <a:rPr lang="pl-PL" dirty="0" smtClean="0"/>
              <a:t>Powództwo o zasądzenie świadczenia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025" y="995082"/>
            <a:ext cx="10260104" cy="571499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latin typeface="Arial  "/>
              </a:rPr>
              <a:t>TREŚĆ ŻĄDANIA: zasądzenie świadczenia polegającego na:</a:t>
            </a:r>
          </a:p>
          <a:p>
            <a:pPr lvl="1" algn="just"/>
            <a:r>
              <a:rPr lang="pl-PL" sz="1800" dirty="0" smtClean="0">
                <a:latin typeface="Arial  "/>
              </a:rPr>
              <a:t>daniu (</a:t>
            </a:r>
            <a:r>
              <a:rPr lang="pl-PL" sz="1800" dirty="0" err="1" smtClean="0">
                <a:latin typeface="Arial  "/>
              </a:rPr>
              <a:t>dare</a:t>
            </a:r>
            <a:r>
              <a:rPr lang="pl-PL" sz="1800" dirty="0" smtClean="0">
                <a:latin typeface="Arial  "/>
              </a:rPr>
              <a:t>)</a:t>
            </a:r>
          </a:p>
          <a:p>
            <a:pPr lvl="1" algn="just"/>
            <a:r>
              <a:rPr lang="pl-PL" sz="1800" dirty="0" smtClean="0">
                <a:latin typeface="Arial  "/>
              </a:rPr>
              <a:t>czynieniu (</a:t>
            </a:r>
            <a:r>
              <a:rPr lang="pl-PL" sz="1800" dirty="0" err="1" smtClean="0">
                <a:latin typeface="Arial  "/>
              </a:rPr>
              <a:t>facere</a:t>
            </a:r>
            <a:r>
              <a:rPr lang="pl-PL" sz="1800" dirty="0" smtClean="0">
                <a:latin typeface="Arial  "/>
              </a:rPr>
              <a:t>)</a:t>
            </a:r>
          </a:p>
          <a:p>
            <a:pPr lvl="1" algn="just"/>
            <a:r>
              <a:rPr lang="pl-PL" sz="1800" dirty="0" smtClean="0">
                <a:latin typeface="Arial  "/>
              </a:rPr>
              <a:t>nieczynieniu (</a:t>
            </a:r>
            <a:r>
              <a:rPr lang="pl-PL" sz="1800" dirty="0" err="1" smtClean="0">
                <a:latin typeface="Arial  "/>
              </a:rPr>
              <a:t>nonfacere</a:t>
            </a:r>
            <a:r>
              <a:rPr lang="pl-PL" sz="1800" dirty="0" smtClean="0">
                <a:latin typeface="Arial  "/>
              </a:rPr>
              <a:t>)</a:t>
            </a:r>
          </a:p>
          <a:p>
            <a:pPr lvl="1" algn="just"/>
            <a:r>
              <a:rPr lang="pl-PL" sz="1800" dirty="0" smtClean="0">
                <a:latin typeface="Arial  "/>
              </a:rPr>
              <a:t>znoszeniu (</a:t>
            </a:r>
            <a:r>
              <a:rPr lang="pl-PL" sz="1800" dirty="0" err="1" smtClean="0">
                <a:latin typeface="Arial  "/>
              </a:rPr>
              <a:t>pati</a:t>
            </a:r>
            <a:r>
              <a:rPr lang="pl-PL" sz="1800" dirty="0" smtClean="0">
                <a:latin typeface="Arial  "/>
              </a:rPr>
              <a:t>)</a:t>
            </a:r>
          </a:p>
          <a:p>
            <a:pPr marL="457200" lvl="1" indent="0" algn="just">
              <a:buNone/>
            </a:pPr>
            <a:endParaRPr lang="pl-PL" sz="1800" dirty="0" smtClean="0">
              <a:latin typeface="Arial  "/>
            </a:endParaRPr>
          </a:p>
          <a:p>
            <a:pPr marL="0" lvl="1" indent="0" algn="just"/>
            <a:r>
              <a:rPr lang="pl-PL" sz="1800" dirty="0">
                <a:latin typeface="Arial  "/>
              </a:rPr>
              <a:t> </a:t>
            </a:r>
            <a:r>
              <a:rPr lang="pl-PL" sz="1800" dirty="0" smtClean="0">
                <a:latin typeface="Arial  "/>
              </a:rPr>
              <a:t>PRZEDMIOT ŻĄDANIA – Można dochodzić świadczeń:</a:t>
            </a:r>
          </a:p>
          <a:p>
            <a:pPr marL="400050" lvl="2" indent="0" algn="just"/>
            <a:r>
              <a:rPr lang="pl-PL" sz="1800" dirty="0">
                <a:latin typeface="Arial  "/>
              </a:rPr>
              <a:t> </a:t>
            </a:r>
            <a:r>
              <a:rPr lang="pl-PL" sz="1800" b="1" dirty="0" smtClean="0">
                <a:latin typeface="Arial  "/>
              </a:rPr>
              <a:t>wymagalnych </a:t>
            </a:r>
            <a:r>
              <a:rPr lang="pl-PL" sz="1800" dirty="0" smtClean="0">
                <a:latin typeface="Arial  "/>
              </a:rPr>
              <a:t>w dniu wniesienia pozwu;</a:t>
            </a:r>
          </a:p>
          <a:p>
            <a:pPr marL="400050" lvl="2" indent="0" algn="just"/>
            <a:r>
              <a:rPr lang="pl-PL" sz="1800" dirty="0">
                <a:latin typeface="Arial  "/>
              </a:rPr>
              <a:t> </a:t>
            </a:r>
            <a:r>
              <a:rPr lang="pl-PL" sz="1800" dirty="0" smtClean="0">
                <a:latin typeface="Arial  "/>
              </a:rPr>
              <a:t>które stały się </a:t>
            </a:r>
            <a:r>
              <a:rPr lang="pl-PL" sz="1800" b="1" dirty="0" smtClean="0">
                <a:latin typeface="Arial  "/>
              </a:rPr>
              <a:t>wymagalne w toku rozprawy, </a:t>
            </a:r>
            <a:r>
              <a:rPr lang="pl-PL" sz="1800" dirty="0" smtClean="0">
                <a:latin typeface="Arial  "/>
              </a:rPr>
              <a:t>nie później niż do jej zamknięcia (art. 316 </a:t>
            </a:r>
            <a:r>
              <a:rPr lang="pl-PL" sz="1800" dirty="0" smtClean="0">
                <a:latin typeface="Arial  "/>
                <a:cs typeface="Times New Roman" panose="02020603050405020304" pitchFamily="18" charset="0"/>
              </a:rPr>
              <a:t>§ 1 KPC)</a:t>
            </a:r>
          </a:p>
          <a:p>
            <a:pPr marL="400050" lvl="2" indent="0" algn="just"/>
            <a:r>
              <a:rPr lang="pl-PL" sz="1800" dirty="0">
                <a:latin typeface="Arial  "/>
                <a:cs typeface="Times New Roman" panose="02020603050405020304" pitchFamily="18" charset="0"/>
              </a:rPr>
              <a:t> </a:t>
            </a:r>
            <a:r>
              <a:rPr lang="pl-PL" sz="1800" b="1" dirty="0" smtClean="0">
                <a:latin typeface="Arial  "/>
                <a:cs typeface="Times New Roman" panose="02020603050405020304" pitchFamily="18" charset="0"/>
              </a:rPr>
              <a:t>niewymagalnych – </a:t>
            </a:r>
            <a:r>
              <a:rPr lang="pl-PL" sz="1800" dirty="0" smtClean="0">
                <a:latin typeface="Arial  "/>
                <a:cs typeface="Times New Roman" panose="02020603050405020304" pitchFamily="18" charset="0"/>
              </a:rPr>
              <a:t>tylko przyszłych, powtarzających się, jeżeli nie sprzeciwia się temu treść łączącego strony stosunku prawnego (art. 190 KPC), np. alimenty, renta;</a:t>
            </a:r>
          </a:p>
          <a:p>
            <a:pPr marL="0" lvl="2" indent="0" algn="just"/>
            <a:r>
              <a:rPr lang="pl-PL" sz="1800" dirty="0">
                <a:latin typeface="Arial  "/>
                <a:cs typeface="Times New Roman" panose="02020603050405020304" pitchFamily="18" charset="0"/>
              </a:rPr>
              <a:t> </a:t>
            </a:r>
            <a:r>
              <a:rPr lang="pl-PL" sz="1800" b="1" dirty="0" smtClean="0">
                <a:latin typeface="Arial  "/>
                <a:cs typeface="Times New Roman" panose="02020603050405020304" pitchFamily="18" charset="0"/>
              </a:rPr>
              <a:t>WYROK </a:t>
            </a:r>
            <a:r>
              <a:rPr lang="pl-PL" sz="1800" dirty="0" smtClean="0">
                <a:latin typeface="Arial  "/>
                <a:cs typeface="Times New Roman" panose="02020603050405020304" pitchFamily="18" charset="0"/>
              </a:rPr>
              <a:t>ma charakter co do zasady DEKLARATORYJNY i </a:t>
            </a:r>
            <a:r>
              <a:rPr lang="pl-PL" sz="1800" b="1" dirty="0" smtClean="0">
                <a:latin typeface="Arial  "/>
                <a:cs typeface="Times New Roman" panose="02020603050405020304" pitchFamily="18" charset="0"/>
              </a:rPr>
              <a:t>jest wykonalny </a:t>
            </a:r>
            <a:r>
              <a:rPr lang="pl-PL" sz="1800" dirty="0" smtClean="0">
                <a:latin typeface="Arial  "/>
                <a:cs typeface="Times New Roman" panose="02020603050405020304" pitchFamily="18" charset="0"/>
              </a:rPr>
              <a:t>w drodze egzekucji;</a:t>
            </a:r>
          </a:p>
          <a:p>
            <a:pPr marL="400050" lvl="2" indent="0" algn="just">
              <a:buNone/>
            </a:pPr>
            <a:endParaRPr lang="pl-PL" sz="1800" dirty="0" smtClean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23151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04" y="112059"/>
            <a:ext cx="8596668" cy="775447"/>
          </a:xfrm>
        </p:spPr>
        <p:txBody>
          <a:bodyPr/>
          <a:lstStyle/>
          <a:p>
            <a:r>
              <a:rPr lang="pl-PL" dirty="0" smtClean="0"/>
              <a:t>Powództwo o USTALENIE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003" y="887507"/>
            <a:ext cx="9865161" cy="5674658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>
                <a:latin typeface="Arial  "/>
              </a:rPr>
              <a:t>TREŚĆ ŻĄDANIA: ustalenie istnienia (ustalenie pozytywne) lub nieistnienia (ustalenie negatywne) prawa lub stosunku prawnego;</a:t>
            </a:r>
          </a:p>
          <a:p>
            <a:pPr algn="just"/>
            <a:endParaRPr lang="pl-PL" sz="2000" dirty="0">
              <a:latin typeface="Arial  "/>
            </a:endParaRPr>
          </a:p>
          <a:p>
            <a:pPr algn="just"/>
            <a:r>
              <a:rPr lang="pl-PL" sz="2000" dirty="0" smtClean="0">
                <a:latin typeface="Arial  "/>
              </a:rPr>
              <a:t>MATERIALNOPRAWNĄ przesłanką powództwa jest posiadanie </a:t>
            </a:r>
            <a:r>
              <a:rPr lang="pl-PL" sz="2000" b="1" dirty="0" smtClean="0">
                <a:latin typeface="Arial  "/>
              </a:rPr>
              <a:t>INTERESU PRAWNEGO! </a:t>
            </a:r>
            <a:br>
              <a:rPr lang="pl-PL" sz="2000" b="1" dirty="0" smtClean="0">
                <a:latin typeface="Arial  "/>
              </a:rPr>
            </a:br>
            <a:r>
              <a:rPr lang="pl-PL" sz="2000" dirty="0" smtClean="0">
                <a:latin typeface="Arial  "/>
              </a:rPr>
              <a:t>Jego brak skutkuje</a:t>
            </a:r>
            <a:r>
              <a:rPr lang="pl-PL" sz="2000" b="1" dirty="0" smtClean="0">
                <a:latin typeface="Arial  "/>
              </a:rPr>
              <a:t> ODDALENIEM powództwa. </a:t>
            </a:r>
          </a:p>
          <a:p>
            <a:pPr algn="just"/>
            <a:endParaRPr lang="pl-PL" sz="2000" b="1" dirty="0">
              <a:latin typeface="Arial  "/>
            </a:endParaRPr>
          </a:p>
          <a:p>
            <a:pPr algn="just"/>
            <a:r>
              <a:rPr lang="pl-PL" sz="2000" dirty="0" smtClean="0">
                <a:latin typeface="Arial  "/>
              </a:rPr>
              <a:t>Co do zasady jest </a:t>
            </a:r>
            <a:r>
              <a:rPr lang="pl-PL" sz="2000" b="1" dirty="0" smtClean="0">
                <a:latin typeface="Arial  "/>
              </a:rPr>
              <a:t>NIEDOPUSZCZALNE</a:t>
            </a:r>
            <a:r>
              <a:rPr lang="pl-PL" sz="2000" dirty="0" smtClean="0">
                <a:latin typeface="Arial  "/>
              </a:rPr>
              <a:t> gdy:</a:t>
            </a:r>
          </a:p>
          <a:p>
            <a:pPr lvl="1" algn="just"/>
            <a:r>
              <a:rPr lang="pl-PL" sz="2000" dirty="0" smtClean="0">
                <a:latin typeface="Arial  "/>
              </a:rPr>
              <a:t>Możliwe jest powództwo dalej idące (o zasądzenie świadczenia);</a:t>
            </a:r>
          </a:p>
          <a:p>
            <a:pPr lvl="1" algn="just"/>
            <a:r>
              <a:rPr lang="pl-PL" sz="2000" dirty="0" smtClean="0">
                <a:latin typeface="Arial  "/>
              </a:rPr>
              <a:t>Gdy osiągnięcie zamierzonego celu jest możliwe w innym postępowaniu (także pozasądowym)</a:t>
            </a:r>
          </a:p>
          <a:p>
            <a:pPr marL="30163" lvl="1" indent="-30163" algn="just"/>
            <a:endParaRPr lang="pl-PL" sz="2000" dirty="0" smtClean="0">
              <a:latin typeface="Arial  "/>
            </a:endParaRPr>
          </a:p>
          <a:p>
            <a:pPr marL="30163" lvl="1" indent="-30163" algn="just"/>
            <a:r>
              <a:rPr lang="pl-PL" sz="2000" dirty="0">
                <a:latin typeface="Arial  "/>
              </a:rPr>
              <a:t> </a:t>
            </a:r>
            <a:r>
              <a:rPr lang="pl-PL" sz="2000" dirty="0" smtClean="0">
                <a:latin typeface="Arial  "/>
              </a:rPr>
              <a:t>WYROK ma co do zasady charakter DEKLARATORYJNY, </a:t>
            </a:r>
            <a:r>
              <a:rPr lang="pl-PL" sz="2000" b="1" dirty="0" smtClean="0">
                <a:latin typeface="Arial  "/>
              </a:rPr>
              <a:t>nie jest możliwy </a:t>
            </a:r>
            <a:r>
              <a:rPr lang="pl-PL" sz="2000" dirty="0" smtClean="0">
                <a:latin typeface="Arial  "/>
              </a:rPr>
              <a:t>do wykonania w drodze egzekucji  </a:t>
            </a:r>
          </a:p>
          <a:p>
            <a:pPr marL="30163" lvl="1" indent="-30163" algn="just"/>
            <a:endParaRPr lang="pl-PL" sz="2000" dirty="0" smtClean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31090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024" y="112059"/>
            <a:ext cx="9152978" cy="1320800"/>
          </a:xfrm>
        </p:spPr>
        <p:txBody>
          <a:bodyPr/>
          <a:lstStyle/>
          <a:p>
            <a:r>
              <a:rPr lang="pl-PL" dirty="0" smtClean="0"/>
              <a:t>Powództwo o UKSZTAŁTOWANIE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023" y="1102659"/>
            <a:ext cx="9695329" cy="5298141"/>
          </a:xfrm>
        </p:spPr>
        <p:txBody>
          <a:bodyPr>
            <a:normAutofit/>
          </a:bodyPr>
          <a:lstStyle/>
          <a:p>
            <a:r>
              <a:rPr lang="pl-PL" sz="2200" dirty="0">
                <a:latin typeface="Arial  "/>
              </a:rPr>
              <a:t>TREŚĆ ŻĄDANIA</a:t>
            </a:r>
            <a:r>
              <a:rPr lang="pl-PL" sz="2200" dirty="0" smtClean="0">
                <a:latin typeface="Arial  "/>
              </a:rPr>
              <a:t>: </a:t>
            </a:r>
            <a:r>
              <a:rPr lang="pl-PL" sz="2200" b="1" dirty="0" smtClean="0">
                <a:latin typeface="Arial  "/>
              </a:rPr>
              <a:t>ukształtowanie prawa lub stosunku prawnego poprzez jego:</a:t>
            </a:r>
          </a:p>
          <a:p>
            <a:pPr lvl="1"/>
            <a:r>
              <a:rPr lang="pl-PL" sz="2200" dirty="0" smtClean="0">
                <a:latin typeface="Arial  "/>
              </a:rPr>
              <a:t>Utworzenie;</a:t>
            </a:r>
          </a:p>
          <a:p>
            <a:pPr lvl="1"/>
            <a:r>
              <a:rPr lang="pl-PL" sz="2200" dirty="0" smtClean="0">
                <a:latin typeface="Arial  "/>
              </a:rPr>
              <a:t>Zmianę;</a:t>
            </a:r>
          </a:p>
          <a:p>
            <a:pPr lvl="1"/>
            <a:r>
              <a:rPr lang="pl-PL" sz="2200" dirty="0" smtClean="0">
                <a:latin typeface="Arial  "/>
              </a:rPr>
              <a:t>Zniesienie.</a:t>
            </a:r>
          </a:p>
          <a:p>
            <a:pPr lvl="1"/>
            <a:endParaRPr lang="pl-PL" sz="2200" dirty="0">
              <a:latin typeface="Arial  "/>
            </a:endParaRPr>
          </a:p>
          <a:p>
            <a:pPr marL="0" lvl="1" indent="0"/>
            <a:r>
              <a:rPr lang="pl-PL" sz="2200" dirty="0" smtClean="0">
                <a:latin typeface="Arial  "/>
              </a:rPr>
              <a:t> WYROK ma charakter KONSTYTUTYWNY, </a:t>
            </a:r>
            <a:r>
              <a:rPr lang="pl-PL" sz="2200" b="1" dirty="0" smtClean="0">
                <a:latin typeface="Arial  "/>
              </a:rPr>
              <a:t>nie nadaje się </a:t>
            </a:r>
            <a:r>
              <a:rPr lang="pl-PL" sz="2200" dirty="0" smtClean="0">
                <a:latin typeface="Arial  "/>
              </a:rPr>
              <a:t>do wykonania w drodze egzekucji</a:t>
            </a:r>
          </a:p>
        </p:txBody>
      </p:sp>
    </p:spTree>
    <p:extLst>
      <p:ext uri="{BB962C8B-B14F-4D97-AF65-F5344CB8AC3E}">
        <p14:creationId xmlns:p14="http://schemas.microsoft.com/office/powerpoint/2010/main" val="37818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6745710"/>
              </p:ext>
            </p:extLst>
          </p:nvPr>
        </p:nvGraphicFramePr>
        <p:xfrm>
          <a:off x="407409" y="0"/>
          <a:ext cx="974512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85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Zmiana powództwa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Zawieszenie postępowania z mocy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razie zaprzestania czynności przez sąd wskutek siły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wyższej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Zaistnienie czynnika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zewnętrznego, niezależnego od woli człowieka, o nadzwyczajnym charakterze takiego jak powódź, klęska ekologiczna,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działania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zbrojne, zamach terrorystyczny,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przypadku tego zawieszenia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żadne terminy nie biegną i zaczynają biec dopiero od początku z chwilą podjęcia postępowania. Terminy sądowe należy w miarę potrzeby wyznaczać na nowo.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153" y="12550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Obligatoryjne zawieszenie postępowania z urzędu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153" y="1237130"/>
            <a:ext cx="10152529" cy="5620872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razie śmierci strony lub jej przedstawiciela ustawowego, utraty przez nich zdolności procesowej (na skutek orzeczenia ubezwłasnowolnienia), utraty przez stronę zdolności sądowej (ta okoliczność dotyczy podmiotów niebędących osobami fizycznymi, np. z uwagi na ich likwidację) lub utraty przez przedstawiciela ustawowego charakteru takiego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przedstawiciela;</a:t>
            </a:r>
          </a:p>
          <a:p>
            <a:pPr lvl="0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jeżeli w składzie organów jednostki organizacyjnej będącej stroną zachodzą braki uniemożliwiające jej działanie (usunięcie braków następuje w trybie art. 70 § 1 KPC);</a:t>
            </a:r>
          </a:p>
          <a:p>
            <a:pPr lvl="0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jeżeli strona lub jej przedstawiciel ustawowy znajduje się w miejscowości pozbawionej wskutek nadzwyczajnych wydarzeń komunikacji z siedzibą sądu (brak ten musi powstać na skutek działania siły wyższej (np. powodzi), a sąd musi powziąć informację o tej przyczynie przed jej ustaniem);</a:t>
            </a:r>
          </a:p>
          <a:p>
            <a:pPr lvl="0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jeżeli postępowanie dotyczy masy upadłości i ogłoszono upadłość z możliwością zawarcia układu, a strona pozbawiona została prawa zarządu masą upadłości, albo ogłoszono upadłość obejmującą likwidację majątku strony; w tym wypadku postępowanie zawiesza się więc w celu umożliwienia wstąpienia do niego syndyka lub zarządcy masy upadłości).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856" y="179294"/>
            <a:ext cx="9493624" cy="13208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Fakultatywne zawieszenie postępowania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/>
              <a:t>urzędu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855" y="1358153"/>
            <a:ext cx="9695073" cy="5190565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latin typeface="Arial  "/>
              </a:rPr>
              <a:t>jeżeli rozstrzygnięcie sprawy zależy od </a:t>
            </a:r>
            <a:r>
              <a:rPr lang="pl-PL" sz="2000" u="sng" dirty="0">
                <a:latin typeface="Arial  "/>
              </a:rPr>
              <a:t>wyniku innego </a:t>
            </a:r>
            <a:r>
              <a:rPr lang="pl-PL" sz="2000" dirty="0">
                <a:latin typeface="Arial  "/>
              </a:rPr>
              <a:t>toczącego się postępowania </a:t>
            </a:r>
            <a:r>
              <a:rPr lang="pl-PL" sz="2000" dirty="0" smtClean="0">
                <a:latin typeface="Arial  "/>
              </a:rPr>
              <a:t>cywilnego;</a:t>
            </a:r>
          </a:p>
          <a:p>
            <a:pPr lvl="0" algn="just"/>
            <a:r>
              <a:rPr lang="pl-PL" sz="2000" dirty="0">
                <a:latin typeface="Arial  "/>
              </a:rPr>
              <a:t>jeżeli osoba trzecia wystąpiła przeciwko obu stronom z </a:t>
            </a:r>
            <a:r>
              <a:rPr lang="pl-PL" sz="2000" u="sng" dirty="0">
                <a:latin typeface="Arial  "/>
              </a:rPr>
              <a:t>interwencją główną</a:t>
            </a:r>
            <a:r>
              <a:rPr lang="pl-PL" sz="2000" dirty="0">
                <a:latin typeface="Arial  "/>
              </a:rPr>
              <a:t>;</a:t>
            </a:r>
          </a:p>
          <a:p>
            <a:pPr algn="just"/>
            <a:r>
              <a:rPr lang="pl-PL" sz="2000" dirty="0">
                <a:latin typeface="Arial  "/>
              </a:rPr>
              <a:t>jeżeli rozstrzygnięcie sprawy zależy </a:t>
            </a:r>
            <a:r>
              <a:rPr lang="pl-PL" sz="2000" u="sng" dirty="0">
                <a:latin typeface="Arial  "/>
              </a:rPr>
              <a:t>od uprzedniej decyzji</a:t>
            </a:r>
            <a:r>
              <a:rPr lang="pl-PL" sz="2000" dirty="0">
                <a:latin typeface="Arial  "/>
              </a:rPr>
              <a:t> organu administracji publicznej</a:t>
            </a:r>
            <a:r>
              <a:rPr lang="pl-PL" sz="2000" dirty="0" smtClean="0">
                <a:latin typeface="Arial  "/>
              </a:rPr>
              <a:t>;</a:t>
            </a:r>
          </a:p>
          <a:p>
            <a:pPr lvl="0" algn="just"/>
            <a:r>
              <a:rPr lang="pl-PL" sz="2000" dirty="0">
                <a:latin typeface="Arial  "/>
              </a:rPr>
              <a:t>jeżeli </a:t>
            </a:r>
            <a:r>
              <a:rPr lang="pl-PL" sz="2000" u="sng" dirty="0">
                <a:latin typeface="Arial  "/>
              </a:rPr>
              <a:t>ujawni się czyn</a:t>
            </a:r>
            <a:r>
              <a:rPr lang="pl-PL" sz="2000" dirty="0">
                <a:latin typeface="Arial  "/>
              </a:rPr>
              <a:t>, którego ustalenie w drodze karnej lub dyscyplinarnej mogłoby wywrzeć wpływ na rozstrzygnięcie sprawy cywilnej;</a:t>
            </a:r>
          </a:p>
          <a:p>
            <a:pPr lvl="0" algn="just"/>
            <a:r>
              <a:rPr lang="pl-PL" sz="2000" dirty="0">
                <a:latin typeface="Arial  "/>
              </a:rPr>
              <a:t>w razie </a:t>
            </a:r>
            <a:r>
              <a:rPr lang="pl-PL" sz="2000" u="sng" dirty="0">
                <a:latin typeface="Arial  "/>
              </a:rPr>
              <a:t>niestawiennictwa</a:t>
            </a:r>
            <a:r>
              <a:rPr lang="pl-PL" sz="2000" dirty="0">
                <a:latin typeface="Arial  "/>
              </a:rPr>
              <a:t> obu stron na rozprawie, jeżeli ustawa nie stanowi inaczej, oraz w razie niestawiennictwa powoda, gdy powód nie żądał rozpoznania sprawy w jego nieobecności, a pozwany nie zgłosił wniosku o rozpoznanie sprawy;</a:t>
            </a:r>
          </a:p>
          <a:p>
            <a:pPr algn="just"/>
            <a:r>
              <a:rPr lang="pl-PL" sz="2000" dirty="0">
                <a:latin typeface="Arial  "/>
              </a:rPr>
              <a:t>jeżeli na skutek </a:t>
            </a:r>
            <a:r>
              <a:rPr lang="pl-PL" sz="2000" u="sng" dirty="0">
                <a:latin typeface="Arial  "/>
              </a:rPr>
              <a:t>braku lub wskazania złego adresu powoda </a:t>
            </a:r>
            <a:r>
              <a:rPr lang="pl-PL" sz="2000" dirty="0">
                <a:latin typeface="Arial  "/>
              </a:rPr>
              <a:t>albo niewskazania przez powoda w wyznaczonym terminie adresu pozwanego lub danych pozwalających sądowi na ustalenie numerów, o których mowa w art. 208</a:t>
            </a:r>
            <a:r>
              <a:rPr lang="pl-PL" sz="2000" baseline="30000" dirty="0">
                <a:latin typeface="Arial  "/>
              </a:rPr>
              <a:t>1</a:t>
            </a:r>
            <a:r>
              <a:rPr lang="pl-PL" sz="2000" dirty="0">
                <a:latin typeface="Arial  "/>
              </a:rPr>
              <a:t> KPC, lub niewykonania przez powoda innych zarządzeń nie można nadać sprawie dalszego biegu</a:t>
            </a:r>
            <a:endParaRPr lang="pl-PL" sz="20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39887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Uchwała SN z 26.2.2014 r., III CZP 137/13, </a:t>
            </a:r>
            <a:r>
              <a:rPr lang="pl-PL" dirty="0" err="1"/>
              <a:t>Legalis</a:t>
            </a:r>
            <a:r>
              <a:rPr lang="pl-PL" dirty="0"/>
              <a:t> nr 761232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Arial  "/>
              </a:rPr>
              <a:t>Przed doręczeniem  pozwu i rozpoczęciem rozprawy sąd nie może zawiesić postępowania na podstawie art. 177 § 1 pkt 6 KPC </a:t>
            </a:r>
            <a:r>
              <a:rPr lang="pl-PL" sz="2200" dirty="0">
                <a:latin typeface="Arial  "/>
              </a:rPr>
              <a:t>na skutek niewskazania przez powoda danych pozwalających na ustalenie numerów, o których mowa w art. 208</a:t>
            </a:r>
            <a:r>
              <a:rPr lang="pl-PL" sz="2200" baseline="30000" dirty="0">
                <a:latin typeface="Arial  "/>
              </a:rPr>
              <a:t>1</a:t>
            </a:r>
            <a:r>
              <a:rPr lang="pl-PL" sz="2200" dirty="0">
                <a:latin typeface="Arial  "/>
              </a:rPr>
              <a:t> KPC. </a:t>
            </a:r>
            <a:r>
              <a:rPr lang="pl-PL" sz="2200" dirty="0" smtClean="0">
                <a:latin typeface="Arial  "/>
              </a:rPr>
              <a:t/>
            </a:r>
            <a:br>
              <a:rPr lang="pl-PL" sz="2200" dirty="0" smtClean="0">
                <a:latin typeface="Arial  "/>
              </a:rPr>
            </a:br>
            <a:endParaRPr lang="pl-PL" sz="2200" dirty="0" smtClean="0">
              <a:latin typeface="Arial  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Arial  "/>
              </a:rPr>
              <a:t>Po </a:t>
            </a:r>
            <a:r>
              <a:rPr lang="pl-PL" sz="2200" dirty="0">
                <a:latin typeface="Arial  "/>
              </a:rPr>
              <a:t>rozpoczęciu rozprawy zawieszenie postępowania na tej podstawie może nastąpić tylko wtedy, gdy uzyskanie danych umożliwiających ustalenie wskazanych numerów nie jest możliwe  </a:t>
            </a:r>
            <a:endParaRPr lang="pl-PL" sz="22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18699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Białymstoku z 11.10.2013 r., I </a:t>
            </a:r>
            <a:r>
              <a:rPr lang="pl-PL" dirty="0" err="1"/>
              <a:t>ACa</a:t>
            </a:r>
            <a:r>
              <a:rPr lang="pl-PL" dirty="0"/>
              <a:t> 440/13, </a:t>
            </a:r>
            <a:r>
              <a:rPr lang="pl-PL" dirty="0" err="1"/>
              <a:t>Legalis</a:t>
            </a:r>
            <a:r>
              <a:rPr lang="pl-PL" dirty="0"/>
              <a:t> nr 746460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>
                <a:latin typeface="Arial  "/>
              </a:rPr>
              <a:t>Zawieszenie postępowania </a:t>
            </a:r>
            <a:r>
              <a:rPr lang="pl-PL" sz="2200" b="1" dirty="0">
                <a:latin typeface="Arial  "/>
              </a:rPr>
              <a:t>w oczekiwaniu na wydanie wyroku karnego </a:t>
            </a:r>
            <a:r>
              <a:rPr lang="pl-PL" sz="2200" dirty="0">
                <a:latin typeface="Arial  "/>
              </a:rPr>
              <a:t> powinno wchodzić w grę wyjątkowo, a w szczególności wtedy, gdy ustalenia wyroku karnego miałyby prejudycjalne znaczenie dla odpowiedzialności cywilnej pozwanego, z uwagi na związanie sądu w postępowaniu cywilnym ustaleniami prawomocnego wyroku karnego skazującego co do popełnienia przestępstwa (art. 11 KPC)  </a:t>
            </a:r>
            <a:endParaRPr lang="pl-PL" sz="2200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13505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Postanowienie SA w Krakowie z 15.1.2013 r., I </a:t>
            </a:r>
            <a:r>
              <a:rPr lang="pl-PL" dirty="0" err="1"/>
              <a:t>ACz</a:t>
            </a:r>
            <a:r>
              <a:rPr lang="pl-PL" dirty="0"/>
              <a:t> 2056/12, </a:t>
            </a:r>
            <a:r>
              <a:rPr lang="pl-PL" dirty="0" err="1"/>
              <a:t>Legalis</a:t>
            </a:r>
            <a:r>
              <a:rPr lang="pl-PL" dirty="0"/>
              <a:t> nr 730619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2047" y="2160589"/>
            <a:ext cx="9856693" cy="45763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latin typeface="Arial  "/>
              </a:rPr>
              <a:t>W myśl przepisu art. 177 § 1 pkt 6 KPC sąd może zawiesić postępowanie z urzędu jeżeli na skutek braku lub wskazania złego adresu powoda albo niewskazania przez powoda w wyznaczonym terminie adresu pozwanego lub niewykonania przez powoda innych zarządzeń  nie można nadać sprawie dalszego biegu. </a:t>
            </a:r>
            <a:r>
              <a:rPr lang="pl-PL" b="1" dirty="0">
                <a:latin typeface="Arial  "/>
              </a:rPr>
              <a:t>Przyczyną zawieszenia postępowania może być więc tylko takie niewykonanie zarządzeń sądu, które nie pozwala na dalsze prowadzenia sprawy. Właściwym środkiem dyscyplinującym stronę, która uchyla się od stawiennictwa w celu uchylenia się do przesłuchania jest stosowanie grzywny </a:t>
            </a:r>
            <a:r>
              <a:rPr lang="pl-PL" dirty="0">
                <a:latin typeface="Arial  "/>
              </a:rPr>
              <a:t> na podstawie art. 274 § 1 KPC w zw. z art. 304 </a:t>
            </a:r>
            <a:r>
              <a:rPr lang="pl-PL" dirty="0" err="1">
                <a:latin typeface="Arial  "/>
              </a:rPr>
              <a:t>zd</a:t>
            </a:r>
            <a:r>
              <a:rPr lang="pl-PL" dirty="0">
                <a:latin typeface="Arial  "/>
              </a:rPr>
              <a:t>. 3 KPC w zw. z art. 13 § 2 KPC, a nie zawieszenie postępowania.</a:t>
            </a:r>
            <a:r>
              <a:rPr lang="pl-PL" dirty="0">
                <a:latin typeface="Arial  "/>
              </a:rPr>
              <a:t> </a:t>
            </a:r>
            <a:r>
              <a:rPr lang="pl-PL" dirty="0">
                <a:latin typeface="Arial  "/>
              </a:rPr>
              <a:t> Niezasadność zawieszania postępowania w sytuacji uchylania się strony od stawiennictwa w celu przesłuchania</a:t>
            </a:r>
          </a:p>
          <a:p>
            <a:pPr marL="0" indent="0" algn="just">
              <a:buNone/>
            </a:pPr>
            <a:r>
              <a:rPr lang="pl-PL" dirty="0">
                <a:latin typeface="Arial  "/>
              </a:rPr>
              <a:t>O ile stosowanie art. 177 § 1 pkt 6 KPC jest dopuszczalne w postępowaniu nieprocesowym na zasadzie art. 13 § 2 KPC, to musi odbywać się odpowiednio, tj. z zachowaniem odrębności postępowania nieprocesowego. Oznacza to w szczególności większą inicjatywę stron. Zwłaszcza w postępowaniu o ubezwłasnowolnienie sąd nie może uzależniać prowadzenia sprawy od stanowiska wnioskodawcy, skoro celem postępowania jest dobro uczestnika, który ma być ubezwłasnowolniony </a:t>
            </a:r>
          </a:p>
        </p:txBody>
      </p:sp>
    </p:spTree>
    <p:extLst>
      <p:ext uri="{BB962C8B-B14F-4D97-AF65-F5344CB8AC3E}">
        <p14:creationId xmlns:p14="http://schemas.microsoft.com/office/powerpoint/2010/main" val="7476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Postanowienie SA w Szczecinie z 5.9.2012 r., III </a:t>
            </a:r>
            <a:r>
              <a:rPr lang="pl-PL" dirty="0" err="1"/>
              <a:t>AUz</a:t>
            </a:r>
            <a:r>
              <a:rPr lang="pl-PL" dirty="0"/>
              <a:t> 71/12, LEX nr 1216392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Wskazana w art. 177 § 1 pkt 1 k.p.c. podstawa do zawieszenia postępowania zachodzi, gdy rozstrzygnięcie sprawy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zależy od wyniku innego toczącego się postępowania cywilnego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. Zależność ta musi być tego rodzaju, że orzeczenie, które ma zapaść w innym postępowaniu cywilnym, będzie prejudykatem, czyli podstawą rozstrzygnięcia sprawy, w której ma być zawieszone postępowanie . Przepis art. 177 § 1 pkt 1 k.p.c.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znajduje zastosowanie, gdy wynik jednego postępowania cywilnego zależy od wyniku innego postępowania cywilnego, gdyż przedmiot postępowania prejudycjalnego stanowi element podstawy faktycznej rozstrzygnięcia sprawy w postępowaniu cywilnym.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Oznacza to, że nie jest możliwe rozstrzygnięcie sprawy w toczącym się postępowaniu cywilnym bez wcześniejszego rozstrzygnięcia kwestii prejudycjalnych.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Wynik innego toczącego się postępowania cywilnego a zawieszenie postępowania 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1180</Words>
  <Application>Microsoft Office PowerPoint</Application>
  <PresentationFormat>Panoramiczny</PresentationFormat>
  <Paragraphs>100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Arial  </vt:lpstr>
      <vt:lpstr>Times New Roman</vt:lpstr>
      <vt:lpstr>Trebuchet MS</vt:lpstr>
      <vt:lpstr>Wingdings 3</vt:lpstr>
      <vt:lpstr>Faseta</vt:lpstr>
      <vt:lpstr>Zawieszenie postępowania</vt:lpstr>
      <vt:lpstr>Prezentacja programu PowerPoint</vt:lpstr>
      <vt:lpstr>Zawieszenie postępowania z mocy prawa</vt:lpstr>
      <vt:lpstr>Obligatoryjne zawieszenie postępowania z urzędu </vt:lpstr>
      <vt:lpstr>Fakultatywne zawieszenie postępowania  z urzędu  </vt:lpstr>
      <vt:lpstr>Uchwała SN z 26.2.2014 r., III CZP 137/13, Legalis nr 761232</vt:lpstr>
      <vt:lpstr>Wyrok SA w Białymstoku z 11.10.2013 r., I ACa 440/13, Legalis nr 746460</vt:lpstr>
      <vt:lpstr>Postanowienie SA w Krakowie z 15.1.2013 r., I ACz 2056/12, Legalis nr 730619</vt:lpstr>
      <vt:lpstr>Postanowienie SA w Szczecinie z 5.9.2012 r., III AUz 71/12, LEX nr 1216392</vt:lpstr>
      <vt:lpstr>Zawieszenie postępowania na wniosek </vt:lpstr>
      <vt:lpstr>Postanowienie SN z 18.8.1999 r., I CKN 535/99, Legalis nr 44787</vt:lpstr>
      <vt:lpstr>Prezentacja programu PowerPoint</vt:lpstr>
      <vt:lpstr>Umorzenie zawieszonego postępowania z powodu bezczynności (art. 182 KPC)</vt:lpstr>
      <vt:lpstr>Umorzenie postępowania na podstawie art. 355 § 1 KPC, gdy:</vt:lpstr>
      <vt:lpstr>Umorzenie postępowania z mocy samego prawa</vt:lpstr>
      <vt:lpstr>Rodzaje powództw</vt:lpstr>
      <vt:lpstr>Powództwo o zasądzenie świadczenia</vt:lpstr>
      <vt:lpstr>Powództwo o USTALENIE</vt:lpstr>
      <vt:lpstr>Powództwo o UKSZTAŁTOWANIE </vt:lpstr>
      <vt:lpstr>Zmiana powództwa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</dc:creator>
  <cp:lastModifiedBy>Aleksandra</cp:lastModifiedBy>
  <cp:revision>9</cp:revision>
  <dcterms:created xsi:type="dcterms:W3CDTF">2014-03-30T06:06:59Z</dcterms:created>
  <dcterms:modified xsi:type="dcterms:W3CDTF">2014-03-30T06:55:44Z</dcterms:modified>
</cp:coreProperties>
</file>