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9" r:id="rId7"/>
    <p:sldId id="270" r:id="rId8"/>
    <p:sldId id="271" r:id="rId9"/>
    <p:sldId id="272" r:id="rId10"/>
    <p:sldId id="263" r:id="rId11"/>
    <p:sldId id="264" r:id="rId12"/>
    <p:sldId id="262" r:id="rId13"/>
    <p:sldId id="261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9B1C3-F922-48B1-BD5A-C07FDAA8903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EEFBF14-EFBF-460A-8839-8EBC2674F9D7}">
      <dgm:prSet phldrT="[Tekst]"/>
      <dgm:spPr/>
      <dgm:t>
        <a:bodyPr/>
        <a:lstStyle/>
        <a:p>
          <a:r>
            <a:rPr lang="pl-PL" dirty="0"/>
            <a:t>Ułatwienia procesowe</a:t>
          </a:r>
        </a:p>
      </dgm:t>
    </dgm:pt>
    <dgm:pt modelId="{284A5F87-5089-4113-8556-7E1287673A11}" type="parTrans" cxnId="{0B3A0324-AE64-4F38-AF94-18CC6752DF20}">
      <dgm:prSet/>
      <dgm:spPr/>
      <dgm:t>
        <a:bodyPr/>
        <a:lstStyle/>
        <a:p>
          <a:endParaRPr lang="pl-PL"/>
        </a:p>
      </dgm:t>
    </dgm:pt>
    <dgm:pt modelId="{54370AA8-8DBC-400D-A38D-4A15781B8968}" type="sibTrans" cxnId="{0B3A0324-AE64-4F38-AF94-18CC6752DF20}">
      <dgm:prSet/>
      <dgm:spPr/>
      <dgm:t>
        <a:bodyPr/>
        <a:lstStyle/>
        <a:p>
          <a:endParaRPr lang="pl-PL"/>
        </a:p>
      </dgm:t>
    </dgm:pt>
    <dgm:pt modelId="{4628DFED-F0D4-46DB-9448-39331868BB1C}">
      <dgm:prSet phldrT="[Tekst]"/>
      <dgm:spPr/>
      <dgm:t>
        <a:bodyPr/>
        <a:lstStyle/>
        <a:p>
          <a:r>
            <a:rPr lang="pl-PL"/>
            <a:t>Fakty </a:t>
          </a:r>
          <a:r>
            <a:rPr lang="pl-PL" b="1"/>
            <a:t>POWSZECHNIE ZNANE – art. 228 § 1 k.p.c.</a:t>
          </a:r>
          <a:endParaRPr lang="pl-PL"/>
        </a:p>
      </dgm:t>
    </dgm:pt>
    <dgm:pt modelId="{FB9CA777-C219-41F4-B896-5CE02350BB0C}" type="parTrans" cxnId="{BEE45322-8789-4B11-BB8F-F92232EB7DC6}">
      <dgm:prSet/>
      <dgm:spPr/>
      <dgm:t>
        <a:bodyPr/>
        <a:lstStyle/>
        <a:p>
          <a:endParaRPr lang="pl-PL"/>
        </a:p>
      </dgm:t>
    </dgm:pt>
    <dgm:pt modelId="{E8011BA8-0EE8-46F5-8A5F-0EC47D865CD1}" type="sibTrans" cxnId="{BEE45322-8789-4B11-BB8F-F92232EB7DC6}">
      <dgm:prSet/>
      <dgm:spPr/>
      <dgm:t>
        <a:bodyPr/>
        <a:lstStyle/>
        <a:p>
          <a:endParaRPr lang="pl-PL"/>
        </a:p>
      </dgm:t>
    </dgm:pt>
    <dgm:pt modelId="{888A2A77-A6BB-4A49-83C8-1B0467F16D69}">
      <dgm:prSet phldrT="[Tekst]"/>
      <dgm:spPr/>
      <dgm:t>
        <a:bodyPr/>
        <a:lstStyle/>
        <a:p>
          <a:r>
            <a:rPr lang="pl-PL"/>
            <a:t>Fakty </a:t>
          </a:r>
          <a:r>
            <a:rPr lang="pl-PL" b="1"/>
            <a:t>ZNANE SĄDOWI Z URZĘDU – art. 228 § 2 k.p.c.</a:t>
          </a:r>
          <a:endParaRPr lang="pl-PL"/>
        </a:p>
      </dgm:t>
    </dgm:pt>
    <dgm:pt modelId="{E5FA54D8-3861-4F77-826B-DE9C940C967F}" type="parTrans" cxnId="{0B532BB2-F3E2-4FF7-A199-CA330538D387}">
      <dgm:prSet/>
      <dgm:spPr/>
      <dgm:t>
        <a:bodyPr/>
        <a:lstStyle/>
        <a:p>
          <a:endParaRPr lang="pl-PL"/>
        </a:p>
      </dgm:t>
    </dgm:pt>
    <dgm:pt modelId="{217AEA1B-228E-4EB5-9FE9-0C40B9F5693A}" type="sibTrans" cxnId="{0B532BB2-F3E2-4FF7-A199-CA330538D387}">
      <dgm:prSet/>
      <dgm:spPr/>
      <dgm:t>
        <a:bodyPr/>
        <a:lstStyle/>
        <a:p>
          <a:endParaRPr lang="pl-PL"/>
        </a:p>
      </dgm:t>
    </dgm:pt>
    <dgm:pt modelId="{42430DF7-8D26-4B41-8725-2E31D7246421}">
      <dgm:prSet phldrT="[Tekst]"/>
      <dgm:spPr/>
      <dgm:t>
        <a:bodyPr/>
        <a:lstStyle/>
        <a:p>
          <a:r>
            <a:rPr lang="pl-PL"/>
            <a:t>Fakty </a:t>
          </a:r>
          <a:r>
            <a:rPr lang="pl-PL" b="1"/>
            <a:t>PRZYZNANE – art. 229 k.p.c.</a:t>
          </a:r>
          <a:endParaRPr lang="pl-PL"/>
        </a:p>
      </dgm:t>
    </dgm:pt>
    <dgm:pt modelId="{D06268EA-3A5D-4E68-AC7D-E3C697CE975C}" type="parTrans" cxnId="{9876F333-117F-4B9A-BB42-A7DF62213A1F}">
      <dgm:prSet/>
      <dgm:spPr/>
      <dgm:t>
        <a:bodyPr/>
        <a:lstStyle/>
        <a:p>
          <a:endParaRPr lang="pl-PL"/>
        </a:p>
      </dgm:t>
    </dgm:pt>
    <dgm:pt modelId="{9E518A1C-C508-473F-B414-9CEADB21DD12}" type="sibTrans" cxnId="{9876F333-117F-4B9A-BB42-A7DF62213A1F}">
      <dgm:prSet/>
      <dgm:spPr/>
      <dgm:t>
        <a:bodyPr/>
        <a:lstStyle/>
        <a:p>
          <a:endParaRPr lang="pl-PL"/>
        </a:p>
      </dgm:t>
    </dgm:pt>
    <dgm:pt modelId="{8CDA7121-A5C9-406E-91D3-F61BF3456CCE}" type="pres">
      <dgm:prSet presAssocID="{5769B1C3-F922-48B1-BD5A-C07FDAA890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594A08E-D0C8-488C-966E-D3C9B5806E7D}" type="pres">
      <dgm:prSet presAssocID="{5EEFBF14-EFBF-460A-8839-8EBC2674F9D7}" presName="root" presStyleCnt="0"/>
      <dgm:spPr/>
    </dgm:pt>
    <dgm:pt modelId="{708B3921-761D-4D86-8D40-A2822DCB8A29}" type="pres">
      <dgm:prSet presAssocID="{5EEFBF14-EFBF-460A-8839-8EBC2674F9D7}" presName="rootComposite" presStyleCnt="0"/>
      <dgm:spPr/>
    </dgm:pt>
    <dgm:pt modelId="{55327913-A1BA-434F-ADE0-D3B6273404D9}" type="pres">
      <dgm:prSet presAssocID="{5EEFBF14-EFBF-460A-8839-8EBC2674F9D7}" presName="rootText" presStyleLbl="node1" presStyleIdx="0" presStyleCnt="1" custScaleX="466386"/>
      <dgm:spPr/>
      <dgm:t>
        <a:bodyPr/>
        <a:lstStyle/>
        <a:p>
          <a:endParaRPr lang="pl-PL"/>
        </a:p>
      </dgm:t>
    </dgm:pt>
    <dgm:pt modelId="{2F22D292-57C1-4B4F-BB22-062EC11F9DA8}" type="pres">
      <dgm:prSet presAssocID="{5EEFBF14-EFBF-460A-8839-8EBC2674F9D7}" presName="rootConnector" presStyleLbl="node1" presStyleIdx="0" presStyleCnt="1"/>
      <dgm:spPr/>
      <dgm:t>
        <a:bodyPr/>
        <a:lstStyle/>
        <a:p>
          <a:endParaRPr lang="pl-PL"/>
        </a:p>
      </dgm:t>
    </dgm:pt>
    <dgm:pt modelId="{BEC974CC-632F-46F3-BC96-F8B32DECC62E}" type="pres">
      <dgm:prSet presAssocID="{5EEFBF14-EFBF-460A-8839-8EBC2674F9D7}" presName="childShape" presStyleCnt="0"/>
      <dgm:spPr/>
    </dgm:pt>
    <dgm:pt modelId="{0FB8BFA0-5BB2-479D-A963-C18EC4DD6F9D}" type="pres">
      <dgm:prSet presAssocID="{FB9CA777-C219-41F4-B896-5CE02350BB0C}" presName="Name13" presStyleLbl="parChTrans1D2" presStyleIdx="0" presStyleCnt="3" custSzX="627836"/>
      <dgm:spPr/>
      <dgm:t>
        <a:bodyPr/>
        <a:lstStyle/>
        <a:p>
          <a:endParaRPr lang="pl-PL"/>
        </a:p>
      </dgm:t>
    </dgm:pt>
    <dgm:pt modelId="{451A15A0-6A0B-49D2-A030-0FD686AD6E23}" type="pres">
      <dgm:prSet presAssocID="{4628DFED-F0D4-46DB-9448-39331868BB1C}" presName="childText" presStyleLbl="bgAcc1" presStyleIdx="0" presStyleCnt="3" custScaleX="4663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5FE588-0A18-4341-826D-F0F5D916B40C}" type="pres">
      <dgm:prSet presAssocID="{E5FA54D8-3861-4F77-826B-DE9C940C967F}" presName="Name13" presStyleLbl="parChTrans1D2" presStyleIdx="1" presStyleCnt="3" custSzX="627836"/>
      <dgm:spPr/>
      <dgm:t>
        <a:bodyPr/>
        <a:lstStyle/>
        <a:p>
          <a:endParaRPr lang="pl-PL"/>
        </a:p>
      </dgm:t>
    </dgm:pt>
    <dgm:pt modelId="{D9A09A7F-DEE4-4DF2-A817-405176E20786}" type="pres">
      <dgm:prSet presAssocID="{888A2A77-A6BB-4A49-83C8-1B0467F16D69}" presName="childText" presStyleLbl="bgAcc1" presStyleIdx="1" presStyleCnt="3" custScaleX="4663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A13826-EEF6-4DB8-84F7-96214C130E67}" type="pres">
      <dgm:prSet presAssocID="{D06268EA-3A5D-4E68-AC7D-E3C697CE975C}" presName="Name13" presStyleLbl="parChTrans1D2" presStyleIdx="2" presStyleCnt="3" custSzX="627836"/>
      <dgm:spPr/>
      <dgm:t>
        <a:bodyPr/>
        <a:lstStyle/>
        <a:p>
          <a:endParaRPr lang="pl-PL"/>
        </a:p>
      </dgm:t>
    </dgm:pt>
    <dgm:pt modelId="{EF6F0BA2-C24F-4996-A393-DA8F511581C0}" type="pres">
      <dgm:prSet presAssocID="{42430DF7-8D26-4B41-8725-2E31D7246421}" presName="childText" presStyleLbl="bgAcc1" presStyleIdx="2" presStyleCnt="3" custScaleX="4663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960C7D5-E25D-45EB-B31F-C11EA6831F3D}" type="presOf" srcId="{4628DFED-F0D4-46DB-9448-39331868BB1C}" destId="{451A15A0-6A0B-49D2-A030-0FD686AD6E23}" srcOrd="0" destOrd="0" presId="urn:microsoft.com/office/officeart/2005/8/layout/hierarchy3"/>
    <dgm:cxn modelId="{0B3A0324-AE64-4F38-AF94-18CC6752DF20}" srcId="{5769B1C3-F922-48B1-BD5A-C07FDAA89036}" destId="{5EEFBF14-EFBF-460A-8839-8EBC2674F9D7}" srcOrd="0" destOrd="0" parTransId="{284A5F87-5089-4113-8556-7E1287673A11}" sibTransId="{54370AA8-8DBC-400D-A38D-4A15781B8968}"/>
    <dgm:cxn modelId="{9F71ABB0-BA09-4407-981C-7BA8CFFC216A}" type="presOf" srcId="{E5FA54D8-3861-4F77-826B-DE9C940C967F}" destId="{755FE588-0A18-4341-826D-F0F5D916B40C}" srcOrd="0" destOrd="0" presId="urn:microsoft.com/office/officeart/2005/8/layout/hierarchy3"/>
    <dgm:cxn modelId="{A88577CF-B0C3-495C-ACA4-35A38304477D}" type="presOf" srcId="{888A2A77-A6BB-4A49-83C8-1B0467F16D69}" destId="{D9A09A7F-DEE4-4DF2-A817-405176E20786}" srcOrd="0" destOrd="0" presId="urn:microsoft.com/office/officeart/2005/8/layout/hierarchy3"/>
    <dgm:cxn modelId="{AF876608-917A-4335-ADAD-A63D3D3E094F}" type="presOf" srcId="{D06268EA-3A5D-4E68-AC7D-E3C697CE975C}" destId="{92A13826-EEF6-4DB8-84F7-96214C130E67}" srcOrd="0" destOrd="0" presId="urn:microsoft.com/office/officeart/2005/8/layout/hierarchy3"/>
    <dgm:cxn modelId="{9876F333-117F-4B9A-BB42-A7DF62213A1F}" srcId="{5EEFBF14-EFBF-460A-8839-8EBC2674F9D7}" destId="{42430DF7-8D26-4B41-8725-2E31D7246421}" srcOrd="2" destOrd="0" parTransId="{D06268EA-3A5D-4E68-AC7D-E3C697CE975C}" sibTransId="{9E518A1C-C508-473F-B414-9CEADB21DD12}"/>
    <dgm:cxn modelId="{2575AB44-DC64-41CB-BEE7-CB3E43E475DD}" type="presOf" srcId="{42430DF7-8D26-4B41-8725-2E31D7246421}" destId="{EF6F0BA2-C24F-4996-A393-DA8F511581C0}" srcOrd="0" destOrd="0" presId="urn:microsoft.com/office/officeart/2005/8/layout/hierarchy3"/>
    <dgm:cxn modelId="{74469AD7-BAF0-4022-813A-B39ACA4EA6BA}" type="presOf" srcId="{5769B1C3-F922-48B1-BD5A-C07FDAA89036}" destId="{8CDA7121-A5C9-406E-91D3-F61BF3456CCE}" srcOrd="0" destOrd="0" presId="urn:microsoft.com/office/officeart/2005/8/layout/hierarchy3"/>
    <dgm:cxn modelId="{BEE45322-8789-4B11-BB8F-F92232EB7DC6}" srcId="{5EEFBF14-EFBF-460A-8839-8EBC2674F9D7}" destId="{4628DFED-F0D4-46DB-9448-39331868BB1C}" srcOrd="0" destOrd="0" parTransId="{FB9CA777-C219-41F4-B896-5CE02350BB0C}" sibTransId="{E8011BA8-0EE8-46F5-8A5F-0EC47D865CD1}"/>
    <dgm:cxn modelId="{0B532BB2-F3E2-4FF7-A199-CA330538D387}" srcId="{5EEFBF14-EFBF-460A-8839-8EBC2674F9D7}" destId="{888A2A77-A6BB-4A49-83C8-1B0467F16D69}" srcOrd="1" destOrd="0" parTransId="{E5FA54D8-3861-4F77-826B-DE9C940C967F}" sibTransId="{217AEA1B-228E-4EB5-9FE9-0C40B9F5693A}"/>
    <dgm:cxn modelId="{F21C010D-AF91-4DFD-8CD1-06E11FC566A1}" type="presOf" srcId="{FB9CA777-C219-41F4-B896-5CE02350BB0C}" destId="{0FB8BFA0-5BB2-479D-A963-C18EC4DD6F9D}" srcOrd="0" destOrd="0" presId="urn:microsoft.com/office/officeart/2005/8/layout/hierarchy3"/>
    <dgm:cxn modelId="{66AA6D5A-8A3D-4F33-9BAF-D166D2F5A15B}" type="presOf" srcId="{5EEFBF14-EFBF-460A-8839-8EBC2674F9D7}" destId="{2F22D292-57C1-4B4F-BB22-062EC11F9DA8}" srcOrd="1" destOrd="0" presId="urn:microsoft.com/office/officeart/2005/8/layout/hierarchy3"/>
    <dgm:cxn modelId="{952A97CE-0793-4B7A-9674-1095CD14BC19}" type="presOf" srcId="{5EEFBF14-EFBF-460A-8839-8EBC2674F9D7}" destId="{55327913-A1BA-434F-ADE0-D3B6273404D9}" srcOrd="0" destOrd="0" presId="urn:microsoft.com/office/officeart/2005/8/layout/hierarchy3"/>
    <dgm:cxn modelId="{96481980-2C27-4FB4-ABE7-4362F4B35903}" type="presParOf" srcId="{8CDA7121-A5C9-406E-91D3-F61BF3456CCE}" destId="{6594A08E-D0C8-488C-966E-D3C9B5806E7D}" srcOrd="0" destOrd="0" presId="urn:microsoft.com/office/officeart/2005/8/layout/hierarchy3"/>
    <dgm:cxn modelId="{2B2CCFD1-A7AC-419A-9D7D-CD9968666E12}" type="presParOf" srcId="{6594A08E-D0C8-488C-966E-D3C9B5806E7D}" destId="{708B3921-761D-4D86-8D40-A2822DCB8A29}" srcOrd="0" destOrd="0" presId="urn:microsoft.com/office/officeart/2005/8/layout/hierarchy3"/>
    <dgm:cxn modelId="{7C04FD72-1F98-43AD-9BEE-DBA5C5887598}" type="presParOf" srcId="{708B3921-761D-4D86-8D40-A2822DCB8A29}" destId="{55327913-A1BA-434F-ADE0-D3B6273404D9}" srcOrd="0" destOrd="0" presId="urn:microsoft.com/office/officeart/2005/8/layout/hierarchy3"/>
    <dgm:cxn modelId="{91337F2E-1CF0-4347-AF9B-8C99920856F0}" type="presParOf" srcId="{708B3921-761D-4D86-8D40-A2822DCB8A29}" destId="{2F22D292-57C1-4B4F-BB22-062EC11F9DA8}" srcOrd="1" destOrd="0" presId="urn:microsoft.com/office/officeart/2005/8/layout/hierarchy3"/>
    <dgm:cxn modelId="{50E05C6A-619F-48DA-BDCD-046727A3F0BC}" type="presParOf" srcId="{6594A08E-D0C8-488C-966E-D3C9B5806E7D}" destId="{BEC974CC-632F-46F3-BC96-F8B32DECC62E}" srcOrd="1" destOrd="0" presId="urn:microsoft.com/office/officeart/2005/8/layout/hierarchy3"/>
    <dgm:cxn modelId="{B6D7B815-C467-4C27-A9C8-0FA6541F4D43}" type="presParOf" srcId="{BEC974CC-632F-46F3-BC96-F8B32DECC62E}" destId="{0FB8BFA0-5BB2-479D-A963-C18EC4DD6F9D}" srcOrd="0" destOrd="0" presId="urn:microsoft.com/office/officeart/2005/8/layout/hierarchy3"/>
    <dgm:cxn modelId="{5191EF56-5BE9-4756-BE07-AB77E14C5CA7}" type="presParOf" srcId="{BEC974CC-632F-46F3-BC96-F8B32DECC62E}" destId="{451A15A0-6A0B-49D2-A030-0FD686AD6E23}" srcOrd="1" destOrd="0" presId="urn:microsoft.com/office/officeart/2005/8/layout/hierarchy3"/>
    <dgm:cxn modelId="{03AD0B15-3A16-42CD-BD0D-FBFC58811877}" type="presParOf" srcId="{BEC974CC-632F-46F3-BC96-F8B32DECC62E}" destId="{755FE588-0A18-4341-826D-F0F5D916B40C}" srcOrd="2" destOrd="0" presId="urn:microsoft.com/office/officeart/2005/8/layout/hierarchy3"/>
    <dgm:cxn modelId="{1DE2F5C7-4D4E-43BE-9F51-03D5F049DB0C}" type="presParOf" srcId="{BEC974CC-632F-46F3-BC96-F8B32DECC62E}" destId="{D9A09A7F-DEE4-4DF2-A817-405176E20786}" srcOrd="3" destOrd="0" presId="urn:microsoft.com/office/officeart/2005/8/layout/hierarchy3"/>
    <dgm:cxn modelId="{DD84FB59-05D4-4A1F-8548-657F276A4859}" type="presParOf" srcId="{BEC974CC-632F-46F3-BC96-F8B32DECC62E}" destId="{92A13826-EEF6-4DB8-84F7-96214C130E67}" srcOrd="4" destOrd="0" presId="urn:microsoft.com/office/officeart/2005/8/layout/hierarchy3"/>
    <dgm:cxn modelId="{DB29F624-F0CA-491A-839E-830729052289}" type="presParOf" srcId="{BEC974CC-632F-46F3-BC96-F8B32DECC62E}" destId="{EF6F0BA2-C24F-4996-A393-DA8F511581C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69B1C3-F922-48B1-BD5A-C07FDAA8903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EEFBF14-EFBF-460A-8839-8EBC2674F9D7}">
      <dgm:prSet phldrT="[Tekst]"/>
      <dgm:spPr/>
      <dgm:t>
        <a:bodyPr/>
        <a:lstStyle/>
        <a:p>
          <a:r>
            <a:rPr lang="pl-PL" dirty="0"/>
            <a:t>Fakty </a:t>
          </a:r>
          <a:r>
            <a:rPr lang="pl-PL" b="1" dirty="0"/>
            <a:t>POWSZECHNIE ZNANE – art. 228 § 1 k.p.c.</a:t>
          </a:r>
          <a:endParaRPr lang="pl-PL" dirty="0"/>
        </a:p>
      </dgm:t>
    </dgm:pt>
    <dgm:pt modelId="{284A5F87-5089-4113-8556-7E1287673A11}" type="parTrans" cxnId="{0B3A0324-AE64-4F38-AF94-18CC6752DF20}">
      <dgm:prSet/>
      <dgm:spPr/>
      <dgm:t>
        <a:bodyPr/>
        <a:lstStyle/>
        <a:p>
          <a:endParaRPr lang="pl-PL"/>
        </a:p>
      </dgm:t>
    </dgm:pt>
    <dgm:pt modelId="{54370AA8-8DBC-400D-A38D-4A15781B8968}" type="sibTrans" cxnId="{0B3A0324-AE64-4F38-AF94-18CC6752DF20}">
      <dgm:prSet/>
      <dgm:spPr/>
      <dgm:t>
        <a:bodyPr/>
        <a:lstStyle/>
        <a:p>
          <a:endParaRPr lang="pl-PL"/>
        </a:p>
      </dgm:t>
    </dgm:pt>
    <dgm:pt modelId="{4628DFED-F0D4-46DB-9448-39331868BB1C}">
      <dgm:prSet phldrT="[Tekst]"/>
      <dgm:spPr/>
      <dgm:t>
        <a:bodyPr/>
        <a:lstStyle/>
        <a:p>
          <a:r>
            <a:rPr lang="pl-PL"/>
            <a:t>zdarzenia, czynności, okoliczności, które są znane każdej rozsądnej osobie, która ma przeciętne doświadczenie życiowe i mieszka w miejscowości, w której znajduje się siedziba sądu</a:t>
          </a:r>
        </a:p>
      </dgm:t>
    </dgm:pt>
    <dgm:pt modelId="{FB9CA777-C219-41F4-B896-5CE02350BB0C}" type="parTrans" cxnId="{BEE45322-8789-4B11-BB8F-F92232EB7DC6}">
      <dgm:prSet/>
      <dgm:spPr/>
      <dgm:t>
        <a:bodyPr/>
        <a:lstStyle/>
        <a:p>
          <a:endParaRPr lang="pl-PL"/>
        </a:p>
      </dgm:t>
    </dgm:pt>
    <dgm:pt modelId="{E8011BA8-0EE8-46F5-8A5F-0EC47D865CD1}" type="sibTrans" cxnId="{BEE45322-8789-4B11-BB8F-F92232EB7DC6}">
      <dgm:prSet/>
      <dgm:spPr/>
      <dgm:t>
        <a:bodyPr/>
        <a:lstStyle/>
        <a:p>
          <a:endParaRPr lang="pl-PL"/>
        </a:p>
      </dgm:t>
    </dgm:pt>
    <dgm:pt modelId="{A702EC1E-AA8D-4E78-A720-973F9C417A5F}">
      <dgm:prSet phldrT="[Tekst]"/>
      <dgm:spPr/>
      <dgm:t>
        <a:bodyPr/>
        <a:lstStyle/>
        <a:p>
          <a:r>
            <a:rPr lang="pl-PL"/>
            <a:t>wszelkie wydarzenia historyczne</a:t>
          </a:r>
        </a:p>
      </dgm:t>
    </dgm:pt>
    <dgm:pt modelId="{0A7723A2-A8BB-425E-B4FE-77E292D58E5F}" type="parTrans" cxnId="{21288715-39AC-4009-915E-0F26388D6B01}">
      <dgm:prSet/>
      <dgm:spPr/>
      <dgm:t>
        <a:bodyPr/>
        <a:lstStyle/>
        <a:p>
          <a:endParaRPr lang="pl-PL"/>
        </a:p>
      </dgm:t>
    </dgm:pt>
    <dgm:pt modelId="{3880C11F-BB9F-4E3D-BDD8-B56014C748F2}" type="sibTrans" cxnId="{21288715-39AC-4009-915E-0F26388D6B01}">
      <dgm:prSet/>
      <dgm:spPr/>
      <dgm:t>
        <a:bodyPr/>
        <a:lstStyle/>
        <a:p>
          <a:endParaRPr lang="pl-PL"/>
        </a:p>
      </dgm:t>
    </dgm:pt>
    <dgm:pt modelId="{F6918A63-2F58-4936-9B57-3B184A2711EA}">
      <dgm:prSet/>
      <dgm:spPr/>
      <dgm:t>
        <a:bodyPr/>
        <a:lstStyle/>
        <a:p>
          <a:r>
            <a:rPr lang="pl-PL"/>
            <a:t>zachodzące w określonym miejscu i czasie</a:t>
          </a:r>
        </a:p>
      </dgm:t>
    </dgm:pt>
    <dgm:pt modelId="{A48A6027-753E-45C9-9067-AD0BCE35B9AD}" type="parTrans" cxnId="{01EADF98-18AF-489A-91D5-444B9DFE51DA}">
      <dgm:prSet/>
      <dgm:spPr/>
      <dgm:t>
        <a:bodyPr/>
        <a:lstStyle/>
        <a:p>
          <a:endParaRPr lang="pl-PL"/>
        </a:p>
      </dgm:t>
    </dgm:pt>
    <dgm:pt modelId="{279A3E7E-785B-4877-9FF8-C52245B25678}" type="sibTrans" cxnId="{01EADF98-18AF-489A-91D5-444B9DFE51DA}">
      <dgm:prSet/>
      <dgm:spPr/>
      <dgm:t>
        <a:bodyPr/>
        <a:lstStyle/>
        <a:p>
          <a:endParaRPr lang="pl-PL"/>
        </a:p>
      </dgm:t>
    </dgm:pt>
    <dgm:pt modelId="{BF5F298C-7AEF-486C-8B5B-F2E094D34861}">
      <dgm:prSet/>
      <dgm:spPr/>
      <dgm:t>
        <a:bodyPr/>
        <a:lstStyle/>
        <a:p>
          <a:r>
            <a:rPr lang="pl-PL"/>
            <a:t>także ustalone zwyczaje</a:t>
          </a:r>
        </a:p>
      </dgm:t>
    </dgm:pt>
    <dgm:pt modelId="{7194B511-5111-4435-AAAB-CA652C460476}" type="parTrans" cxnId="{C4D6BE1C-6E6A-434A-AD9F-8B7E50FF34EF}">
      <dgm:prSet/>
      <dgm:spPr/>
      <dgm:t>
        <a:bodyPr/>
        <a:lstStyle/>
        <a:p>
          <a:endParaRPr lang="pl-PL"/>
        </a:p>
      </dgm:t>
    </dgm:pt>
    <dgm:pt modelId="{94736BFF-4983-4DC1-8BE5-DEDBC207106E}" type="sibTrans" cxnId="{C4D6BE1C-6E6A-434A-AD9F-8B7E50FF34EF}">
      <dgm:prSet/>
      <dgm:spPr/>
      <dgm:t>
        <a:bodyPr/>
        <a:lstStyle/>
        <a:p>
          <a:endParaRPr lang="pl-PL"/>
        </a:p>
      </dgm:t>
    </dgm:pt>
    <dgm:pt modelId="{8CDA7121-A5C9-406E-91D3-F61BF3456CCE}" type="pres">
      <dgm:prSet presAssocID="{5769B1C3-F922-48B1-BD5A-C07FDAA890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594A08E-D0C8-488C-966E-D3C9B5806E7D}" type="pres">
      <dgm:prSet presAssocID="{5EEFBF14-EFBF-460A-8839-8EBC2674F9D7}" presName="root" presStyleCnt="0"/>
      <dgm:spPr/>
    </dgm:pt>
    <dgm:pt modelId="{708B3921-761D-4D86-8D40-A2822DCB8A29}" type="pres">
      <dgm:prSet presAssocID="{5EEFBF14-EFBF-460A-8839-8EBC2674F9D7}" presName="rootComposite" presStyleCnt="0"/>
      <dgm:spPr/>
    </dgm:pt>
    <dgm:pt modelId="{55327913-A1BA-434F-ADE0-D3B6273404D9}" type="pres">
      <dgm:prSet presAssocID="{5EEFBF14-EFBF-460A-8839-8EBC2674F9D7}" presName="rootText" presStyleLbl="node1" presStyleIdx="0" presStyleCnt="1" custScaleX="466386"/>
      <dgm:spPr/>
      <dgm:t>
        <a:bodyPr/>
        <a:lstStyle/>
        <a:p>
          <a:endParaRPr lang="pl-PL"/>
        </a:p>
      </dgm:t>
    </dgm:pt>
    <dgm:pt modelId="{2F22D292-57C1-4B4F-BB22-062EC11F9DA8}" type="pres">
      <dgm:prSet presAssocID="{5EEFBF14-EFBF-460A-8839-8EBC2674F9D7}" presName="rootConnector" presStyleLbl="node1" presStyleIdx="0" presStyleCnt="1"/>
      <dgm:spPr/>
      <dgm:t>
        <a:bodyPr/>
        <a:lstStyle/>
        <a:p>
          <a:endParaRPr lang="pl-PL"/>
        </a:p>
      </dgm:t>
    </dgm:pt>
    <dgm:pt modelId="{BEC974CC-632F-46F3-BC96-F8B32DECC62E}" type="pres">
      <dgm:prSet presAssocID="{5EEFBF14-EFBF-460A-8839-8EBC2674F9D7}" presName="childShape" presStyleCnt="0"/>
      <dgm:spPr/>
    </dgm:pt>
    <dgm:pt modelId="{0FB8BFA0-5BB2-479D-A963-C18EC4DD6F9D}" type="pres">
      <dgm:prSet presAssocID="{FB9CA777-C219-41F4-B896-5CE02350BB0C}" presName="Name13" presStyleLbl="parChTrans1D2" presStyleIdx="0" presStyleCnt="4" custSzX="627836"/>
      <dgm:spPr/>
      <dgm:t>
        <a:bodyPr/>
        <a:lstStyle/>
        <a:p>
          <a:endParaRPr lang="pl-PL"/>
        </a:p>
      </dgm:t>
    </dgm:pt>
    <dgm:pt modelId="{451A15A0-6A0B-49D2-A030-0FD686AD6E23}" type="pres">
      <dgm:prSet presAssocID="{4628DFED-F0D4-46DB-9448-39331868BB1C}" presName="childText" presStyleLbl="bgAcc1" presStyleIdx="0" presStyleCnt="4" custScaleX="4663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3ADC14-68C9-4D97-88E3-2525A3F3D750}" type="pres">
      <dgm:prSet presAssocID="{0A7723A2-A8BB-425E-B4FE-77E292D58E5F}" presName="Name13" presStyleLbl="parChTrans1D2" presStyleIdx="1" presStyleCnt="4"/>
      <dgm:spPr/>
      <dgm:t>
        <a:bodyPr/>
        <a:lstStyle/>
        <a:p>
          <a:endParaRPr lang="pl-PL"/>
        </a:p>
      </dgm:t>
    </dgm:pt>
    <dgm:pt modelId="{2893BCFC-CB90-4183-A617-C79A969474EF}" type="pres">
      <dgm:prSet presAssocID="{A702EC1E-AA8D-4E78-A720-973F9C417A5F}" presName="childText" presStyleLbl="bgAcc1" presStyleIdx="1" presStyleCnt="4" custScaleX="4594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9ECDC4-F3A8-4275-9A2F-13D60C89848D}" type="pres">
      <dgm:prSet presAssocID="{A48A6027-753E-45C9-9067-AD0BCE35B9AD}" presName="Name13" presStyleLbl="parChTrans1D2" presStyleIdx="2" presStyleCnt="4"/>
      <dgm:spPr/>
      <dgm:t>
        <a:bodyPr/>
        <a:lstStyle/>
        <a:p>
          <a:endParaRPr lang="pl-PL"/>
        </a:p>
      </dgm:t>
    </dgm:pt>
    <dgm:pt modelId="{D18F9A17-7306-4694-8EDF-89F418376143}" type="pres">
      <dgm:prSet presAssocID="{F6918A63-2F58-4936-9B57-3B184A2711EA}" presName="childText" presStyleLbl="bgAcc1" presStyleIdx="2" presStyleCnt="4" custScaleX="4558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11A5BD-2BCC-4869-8F0C-7419D9CBD9B3}" type="pres">
      <dgm:prSet presAssocID="{7194B511-5111-4435-AAAB-CA652C460476}" presName="Name13" presStyleLbl="parChTrans1D2" presStyleIdx="3" presStyleCnt="4"/>
      <dgm:spPr/>
      <dgm:t>
        <a:bodyPr/>
        <a:lstStyle/>
        <a:p>
          <a:endParaRPr lang="pl-PL"/>
        </a:p>
      </dgm:t>
    </dgm:pt>
    <dgm:pt modelId="{F791DDB4-0CD5-4548-977B-FA3EC4B81E71}" type="pres">
      <dgm:prSet presAssocID="{BF5F298C-7AEF-486C-8B5B-F2E094D34861}" presName="childText" presStyleLbl="bgAcc1" presStyleIdx="3" presStyleCnt="4" custScaleX="4619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893D971-3A07-499C-83E0-DAEC42DD6264}" type="presOf" srcId="{5EEFBF14-EFBF-460A-8839-8EBC2674F9D7}" destId="{55327913-A1BA-434F-ADE0-D3B6273404D9}" srcOrd="0" destOrd="0" presId="urn:microsoft.com/office/officeart/2005/8/layout/hierarchy3"/>
    <dgm:cxn modelId="{0B3A0324-AE64-4F38-AF94-18CC6752DF20}" srcId="{5769B1C3-F922-48B1-BD5A-C07FDAA89036}" destId="{5EEFBF14-EFBF-460A-8839-8EBC2674F9D7}" srcOrd="0" destOrd="0" parTransId="{284A5F87-5089-4113-8556-7E1287673A11}" sibTransId="{54370AA8-8DBC-400D-A38D-4A15781B8968}"/>
    <dgm:cxn modelId="{C4D6BE1C-6E6A-434A-AD9F-8B7E50FF34EF}" srcId="{5EEFBF14-EFBF-460A-8839-8EBC2674F9D7}" destId="{BF5F298C-7AEF-486C-8B5B-F2E094D34861}" srcOrd="3" destOrd="0" parTransId="{7194B511-5111-4435-AAAB-CA652C460476}" sibTransId="{94736BFF-4983-4DC1-8BE5-DEDBC207106E}"/>
    <dgm:cxn modelId="{A087087C-EFFF-4574-8C47-F66A61824CB0}" type="presOf" srcId="{FB9CA777-C219-41F4-B896-5CE02350BB0C}" destId="{0FB8BFA0-5BB2-479D-A963-C18EC4DD6F9D}" srcOrd="0" destOrd="0" presId="urn:microsoft.com/office/officeart/2005/8/layout/hierarchy3"/>
    <dgm:cxn modelId="{E016D754-25BE-492E-BF73-C156666A1CC1}" type="presOf" srcId="{A48A6027-753E-45C9-9067-AD0BCE35B9AD}" destId="{B19ECDC4-F3A8-4275-9A2F-13D60C89848D}" srcOrd="0" destOrd="0" presId="urn:microsoft.com/office/officeart/2005/8/layout/hierarchy3"/>
    <dgm:cxn modelId="{DF15CA0D-580D-40DF-9057-2B240094DCB6}" type="presOf" srcId="{F6918A63-2F58-4936-9B57-3B184A2711EA}" destId="{D18F9A17-7306-4694-8EDF-89F418376143}" srcOrd="0" destOrd="0" presId="urn:microsoft.com/office/officeart/2005/8/layout/hierarchy3"/>
    <dgm:cxn modelId="{6711B162-FE0A-4F3F-82AB-43032A627406}" type="presOf" srcId="{BF5F298C-7AEF-486C-8B5B-F2E094D34861}" destId="{F791DDB4-0CD5-4548-977B-FA3EC4B81E71}" srcOrd="0" destOrd="0" presId="urn:microsoft.com/office/officeart/2005/8/layout/hierarchy3"/>
    <dgm:cxn modelId="{73FA6C4B-DE9B-4944-97B5-7C5F552314A9}" type="presOf" srcId="{0A7723A2-A8BB-425E-B4FE-77E292D58E5F}" destId="{763ADC14-68C9-4D97-88E3-2525A3F3D750}" srcOrd="0" destOrd="0" presId="urn:microsoft.com/office/officeart/2005/8/layout/hierarchy3"/>
    <dgm:cxn modelId="{FB011F1D-AF74-4416-A315-11638D11A2D2}" type="presOf" srcId="{A702EC1E-AA8D-4E78-A720-973F9C417A5F}" destId="{2893BCFC-CB90-4183-A617-C79A969474EF}" srcOrd="0" destOrd="0" presId="urn:microsoft.com/office/officeart/2005/8/layout/hierarchy3"/>
    <dgm:cxn modelId="{01EADF98-18AF-489A-91D5-444B9DFE51DA}" srcId="{5EEFBF14-EFBF-460A-8839-8EBC2674F9D7}" destId="{F6918A63-2F58-4936-9B57-3B184A2711EA}" srcOrd="2" destOrd="0" parTransId="{A48A6027-753E-45C9-9067-AD0BCE35B9AD}" sibTransId="{279A3E7E-785B-4877-9FF8-C52245B25678}"/>
    <dgm:cxn modelId="{1F85BF02-A0AD-4C85-B034-63D3C1D35D03}" type="presOf" srcId="{5EEFBF14-EFBF-460A-8839-8EBC2674F9D7}" destId="{2F22D292-57C1-4B4F-BB22-062EC11F9DA8}" srcOrd="1" destOrd="0" presId="urn:microsoft.com/office/officeart/2005/8/layout/hierarchy3"/>
    <dgm:cxn modelId="{9AA54664-EA07-4547-AF9F-6F996AF1E9B6}" type="presOf" srcId="{4628DFED-F0D4-46DB-9448-39331868BB1C}" destId="{451A15A0-6A0B-49D2-A030-0FD686AD6E23}" srcOrd="0" destOrd="0" presId="urn:microsoft.com/office/officeart/2005/8/layout/hierarchy3"/>
    <dgm:cxn modelId="{BEE45322-8789-4B11-BB8F-F92232EB7DC6}" srcId="{5EEFBF14-EFBF-460A-8839-8EBC2674F9D7}" destId="{4628DFED-F0D4-46DB-9448-39331868BB1C}" srcOrd="0" destOrd="0" parTransId="{FB9CA777-C219-41F4-B896-5CE02350BB0C}" sibTransId="{E8011BA8-0EE8-46F5-8A5F-0EC47D865CD1}"/>
    <dgm:cxn modelId="{C033D3C5-1641-4A98-8ACD-421C69290002}" type="presOf" srcId="{7194B511-5111-4435-AAAB-CA652C460476}" destId="{DA11A5BD-2BCC-4869-8F0C-7419D9CBD9B3}" srcOrd="0" destOrd="0" presId="urn:microsoft.com/office/officeart/2005/8/layout/hierarchy3"/>
    <dgm:cxn modelId="{21288715-39AC-4009-915E-0F26388D6B01}" srcId="{5EEFBF14-EFBF-460A-8839-8EBC2674F9D7}" destId="{A702EC1E-AA8D-4E78-A720-973F9C417A5F}" srcOrd="1" destOrd="0" parTransId="{0A7723A2-A8BB-425E-B4FE-77E292D58E5F}" sibTransId="{3880C11F-BB9F-4E3D-BDD8-B56014C748F2}"/>
    <dgm:cxn modelId="{5500732D-60B3-4E2D-B280-FF6587C7DCB2}" type="presOf" srcId="{5769B1C3-F922-48B1-BD5A-C07FDAA89036}" destId="{8CDA7121-A5C9-406E-91D3-F61BF3456CCE}" srcOrd="0" destOrd="0" presId="urn:microsoft.com/office/officeart/2005/8/layout/hierarchy3"/>
    <dgm:cxn modelId="{71041C67-403B-4218-AFB0-F1B08910B838}" type="presParOf" srcId="{8CDA7121-A5C9-406E-91D3-F61BF3456CCE}" destId="{6594A08E-D0C8-488C-966E-D3C9B5806E7D}" srcOrd="0" destOrd="0" presId="urn:microsoft.com/office/officeart/2005/8/layout/hierarchy3"/>
    <dgm:cxn modelId="{BAF59469-42E4-4F2E-BEA0-57AE36AAEA24}" type="presParOf" srcId="{6594A08E-D0C8-488C-966E-D3C9B5806E7D}" destId="{708B3921-761D-4D86-8D40-A2822DCB8A29}" srcOrd="0" destOrd="0" presId="urn:microsoft.com/office/officeart/2005/8/layout/hierarchy3"/>
    <dgm:cxn modelId="{14F88A09-8BEB-450B-806D-152611C54E87}" type="presParOf" srcId="{708B3921-761D-4D86-8D40-A2822DCB8A29}" destId="{55327913-A1BA-434F-ADE0-D3B6273404D9}" srcOrd="0" destOrd="0" presId="urn:microsoft.com/office/officeart/2005/8/layout/hierarchy3"/>
    <dgm:cxn modelId="{39CE7CA9-32E5-469C-AAA9-0BA8C55873DA}" type="presParOf" srcId="{708B3921-761D-4D86-8D40-A2822DCB8A29}" destId="{2F22D292-57C1-4B4F-BB22-062EC11F9DA8}" srcOrd="1" destOrd="0" presId="urn:microsoft.com/office/officeart/2005/8/layout/hierarchy3"/>
    <dgm:cxn modelId="{63E3F82B-4FFA-4632-BF1F-C09951A52397}" type="presParOf" srcId="{6594A08E-D0C8-488C-966E-D3C9B5806E7D}" destId="{BEC974CC-632F-46F3-BC96-F8B32DECC62E}" srcOrd="1" destOrd="0" presId="urn:microsoft.com/office/officeart/2005/8/layout/hierarchy3"/>
    <dgm:cxn modelId="{AF300E3B-57B3-4CCD-9ED0-C316A016CD27}" type="presParOf" srcId="{BEC974CC-632F-46F3-BC96-F8B32DECC62E}" destId="{0FB8BFA0-5BB2-479D-A963-C18EC4DD6F9D}" srcOrd="0" destOrd="0" presId="urn:microsoft.com/office/officeart/2005/8/layout/hierarchy3"/>
    <dgm:cxn modelId="{E67F0B0C-8060-442C-98B8-F9E93370A456}" type="presParOf" srcId="{BEC974CC-632F-46F3-BC96-F8B32DECC62E}" destId="{451A15A0-6A0B-49D2-A030-0FD686AD6E23}" srcOrd="1" destOrd="0" presId="urn:microsoft.com/office/officeart/2005/8/layout/hierarchy3"/>
    <dgm:cxn modelId="{F1342F83-69A6-4E4C-A8A7-99A46641D09A}" type="presParOf" srcId="{BEC974CC-632F-46F3-BC96-F8B32DECC62E}" destId="{763ADC14-68C9-4D97-88E3-2525A3F3D750}" srcOrd="2" destOrd="0" presId="urn:microsoft.com/office/officeart/2005/8/layout/hierarchy3"/>
    <dgm:cxn modelId="{9B6E354B-0F2F-4C53-9CC3-C6BE7C3E5A24}" type="presParOf" srcId="{BEC974CC-632F-46F3-BC96-F8B32DECC62E}" destId="{2893BCFC-CB90-4183-A617-C79A969474EF}" srcOrd="3" destOrd="0" presId="urn:microsoft.com/office/officeart/2005/8/layout/hierarchy3"/>
    <dgm:cxn modelId="{F95D5652-4326-4D9E-B377-7E36E8273475}" type="presParOf" srcId="{BEC974CC-632F-46F3-BC96-F8B32DECC62E}" destId="{B19ECDC4-F3A8-4275-9A2F-13D60C89848D}" srcOrd="4" destOrd="0" presId="urn:microsoft.com/office/officeart/2005/8/layout/hierarchy3"/>
    <dgm:cxn modelId="{5C251281-6639-4B87-A9F6-0122BA6C6077}" type="presParOf" srcId="{BEC974CC-632F-46F3-BC96-F8B32DECC62E}" destId="{D18F9A17-7306-4694-8EDF-89F418376143}" srcOrd="5" destOrd="0" presId="urn:microsoft.com/office/officeart/2005/8/layout/hierarchy3"/>
    <dgm:cxn modelId="{04B194CD-FC25-4667-BDBF-C7A70CF486A9}" type="presParOf" srcId="{BEC974CC-632F-46F3-BC96-F8B32DECC62E}" destId="{DA11A5BD-2BCC-4869-8F0C-7419D9CBD9B3}" srcOrd="6" destOrd="0" presId="urn:microsoft.com/office/officeart/2005/8/layout/hierarchy3"/>
    <dgm:cxn modelId="{7F862373-EBAA-43F9-9F0A-168094655688}" type="presParOf" srcId="{BEC974CC-632F-46F3-BC96-F8B32DECC62E}" destId="{F791DDB4-0CD5-4548-977B-FA3EC4B81E7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69B1C3-F922-48B1-BD5A-C07FDAA8903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EEFBF14-EFBF-460A-8839-8EBC2674F9D7}">
      <dgm:prSet phldrT="[Tekst]"/>
      <dgm:spPr/>
      <dgm:t>
        <a:bodyPr/>
        <a:lstStyle/>
        <a:p>
          <a:r>
            <a:rPr lang="pl-PL"/>
            <a:t>Fakty </a:t>
          </a:r>
          <a:r>
            <a:rPr lang="pl-PL" b="1"/>
            <a:t>ZNANE SĄDOWI Z URZĘDU – art. 228 § 2 k.p.c.</a:t>
          </a:r>
          <a:endParaRPr lang="pl-PL"/>
        </a:p>
      </dgm:t>
    </dgm:pt>
    <dgm:pt modelId="{284A5F87-5089-4113-8556-7E1287673A11}" type="parTrans" cxnId="{0B3A0324-AE64-4F38-AF94-18CC6752DF20}">
      <dgm:prSet/>
      <dgm:spPr/>
      <dgm:t>
        <a:bodyPr/>
        <a:lstStyle/>
        <a:p>
          <a:endParaRPr lang="pl-PL"/>
        </a:p>
      </dgm:t>
    </dgm:pt>
    <dgm:pt modelId="{54370AA8-8DBC-400D-A38D-4A15781B8968}" type="sibTrans" cxnId="{0B3A0324-AE64-4F38-AF94-18CC6752DF20}">
      <dgm:prSet/>
      <dgm:spPr/>
      <dgm:t>
        <a:bodyPr/>
        <a:lstStyle/>
        <a:p>
          <a:endParaRPr lang="pl-PL"/>
        </a:p>
      </dgm:t>
    </dgm:pt>
    <dgm:pt modelId="{4628DFED-F0D4-46DB-9448-39331868BB1C}">
      <dgm:prSet phldrT="[Tekst]"/>
      <dgm:spPr/>
      <dgm:t>
        <a:bodyPr/>
        <a:lstStyle/>
        <a:p>
          <a:r>
            <a:rPr lang="pl-PL"/>
            <a:t>znane sądowi w związku z wykonywaniem przez sąd czynności</a:t>
          </a:r>
        </a:p>
        <a:p>
          <a:r>
            <a:rPr lang="pl-PL"/>
            <a:t>sądowych </a:t>
          </a:r>
        </a:p>
      </dgm:t>
    </dgm:pt>
    <dgm:pt modelId="{FB9CA777-C219-41F4-B896-5CE02350BB0C}" type="parTrans" cxnId="{BEE45322-8789-4B11-BB8F-F92232EB7DC6}">
      <dgm:prSet/>
      <dgm:spPr/>
      <dgm:t>
        <a:bodyPr/>
        <a:lstStyle/>
        <a:p>
          <a:endParaRPr lang="pl-PL"/>
        </a:p>
      </dgm:t>
    </dgm:pt>
    <dgm:pt modelId="{E8011BA8-0EE8-46F5-8A5F-0EC47D865CD1}" type="sibTrans" cxnId="{BEE45322-8789-4B11-BB8F-F92232EB7DC6}">
      <dgm:prSet/>
      <dgm:spPr/>
      <dgm:t>
        <a:bodyPr/>
        <a:lstStyle/>
        <a:p>
          <a:endParaRPr lang="pl-PL"/>
        </a:p>
      </dgm:t>
    </dgm:pt>
    <dgm:pt modelId="{5F7A2347-E34B-4B9C-9430-5A061301A544}">
      <dgm:prSet phldrT="[Tekst]"/>
      <dgm:spPr/>
      <dgm:t>
        <a:bodyPr/>
        <a:lstStyle/>
        <a:p>
          <a:r>
            <a:rPr lang="pl-PL"/>
            <a:t>powinny być znane w związku z działaniem urzędowym</a:t>
          </a:r>
        </a:p>
        <a:p>
          <a:r>
            <a:rPr lang="pl-PL"/>
            <a:t>sędziego, z którymi zetknął się bezpośrednio przy wykonywaniu czynności</a:t>
          </a:r>
        </a:p>
        <a:p>
          <a:r>
            <a:rPr lang="pl-PL"/>
            <a:t>procesowych</a:t>
          </a:r>
        </a:p>
      </dgm:t>
    </dgm:pt>
    <dgm:pt modelId="{F2BC1450-F156-424C-A2C5-842A3A19C2E1}" type="parTrans" cxnId="{8F8A1CA8-6A58-44D6-8531-6D8BE92BC5D1}">
      <dgm:prSet/>
      <dgm:spPr/>
      <dgm:t>
        <a:bodyPr/>
        <a:lstStyle/>
        <a:p>
          <a:endParaRPr lang="pl-PL"/>
        </a:p>
      </dgm:t>
    </dgm:pt>
    <dgm:pt modelId="{12CAFF87-4A96-47FB-AC09-ABAF3F18E862}" type="sibTrans" cxnId="{8F8A1CA8-6A58-44D6-8531-6D8BE92BC5D1}">
      <dgm:prSet/>
      <dgm:spPr/>
      <dgm:t>
        <a:bodyPr/>
        <a:lstStyle/>
        <a:p>
          <a:endParaRPr lang="pl-PL"/>
        </a:p>
      </dgm:t>
    </dgm:pt>
    <dgm:pt modelId="{B34B98AD-D176-47DC-8050-618DF585EACD}">
      <dgm:prSet phldrT="[Tekst]"/>
      <dgm:spPr/>
      <dgm:t>
        <a:bodyPr/>
        <a:lstStyle/>
        <a:p>
          <a:r>
            <a:rPr lang="pl-PL"/>
            <a:t>Fakty te nie wymagają dowodu, ale sąd winien zwrócić na nie uwagę</a:t>
          </a:r>
        </a:p>
      </dgm:t>
    </dgm:pt>
    <dgm:pt modelId="{3E0734F6-8EF5-4246-B9D8-66BF45DB61FD}" type="parTrans" cxnId="{E139AF11-F8D9-412F-A666-4321ED3893BC}">
      <dgm:prSet/>
      <dgm:spPr/>
      <dgm:t>
        <a:bodyPr/>
        <a:lstStyle/>
        <a:p>
          <a:endParaRPr lang="pl-PL"/>
        </a:p>
      </dgm:t>
    </dgm:pt>
    <dgm:pt modelId="{2141B919-C3CC-4AD6-B90B-2CFCF26C3EC3}" type="sibTrans" cxnId="{E139AF11-F8D9-412F-A666-4321ED3893BC}">
      <dgm:prSet/>
      <dgm:spPr/>
      <dgm:t>
        <a:bodyPr/>
        <a:lstStyle/>
        <a:p>
          <a:endParaRPr lang="pl-PL"/>
        </a:p>
      </dgm:t>
    </dgm:pt>
    <dgm:pt modelId="{EDED719D-31E9-4EA0-AB02-E4ADEF7C281A}">
      <dgm:prSet phldrT="[Tekst]"/>
      <dgm:spPr/>
      <dgm:t>
        <a:bodyPr/>
        <a:lstStyle/>
        <a:p>
          <a:r>
            <a:rPr lang="pl-PL"/>
            <a:t>Samo powołanie w uzasadnieniu orzeczenia okoliczności i faktów znanych z urzędu stanowi naruszenie art. 228 § 2 k.p.c. </a:t>
          </a:r>
        </a:p>
      </dgm:t>
    </dgm:pt>
    <dgm:pt modelId="{61ACF345-EF89-446D-B5E0-FC4140332533}" type="parTrans" cxnId="{1A90E57D-4D3A-4172-A4CC-99C59DDB5AA6}">
      <dgm:prSet/>
      <dgm:spPr/>
      <dgm:t>
        <a:bodyPr/>
        <a:lstStyle/>
        <a:p>
          <a:endParaRPr lang="pl-PL"/>
        </a:p>
      </dgm:t>
    </dgm:pt>
    <dgm:pt modelId="{CE1BE867-E29F-4E6B-8C99-CC6BCD495154}" type="sibTrans" cxnId="{1A90E57D-4D3A-4172-A4CC-99C59DDB5AA6}">
      <dgm:prSet/>
      <dgm:spPr/>
      <dgm:t>
        <a:bodyPr/>
        <a:lstStyle/>
        <a:p>
          <a:endParaRPr lang="pl-PL"/>
        </a:p>
      </dgm:t>
    </dgm:pt>
    <dgm:pt modelId="{3023C92B-83BA-470A-B8EC-3EE84168EE09}">
      <dgm:prSet phldrT="[Tekst]"/>
      <dgm:spPr/>
      <dgm:t>
        <a:bodyPr/>
        <a:lstStyle/>
        <a:p>
          <a:r>
            <a:rPr lang="pl-PL"/>
            <a:t>Aby powołanie się na te okoliczności było skuteczne, nie wystarczy jedynie w sposób ogólnikowy powołać się na ich istnienie. Sąd powinien przytoczyć konkretny fakt, konkretnej sprawy, a także zwrócić uwagę stron na fakt, na którym sąd chce się oprzeć jako na znanym urzędowo</a:t>
          </a:r>
        </a:p>
      </dgm:t>
    </dgm:pt>
    <dgm:pt modelId="{982C199D-5EAD-4658-917F-63F45899657B}" type="parTrans" cxnId="{E19BDA9D-1F4E-4B7E-B51A-5F3025EDB94E}">
      <dgm:prSet/>
      <dgm:spPr/>
      <dgm:t>
        <a:bodyPr/>
        <a:lstStyle/>
        <a:p>
          <a:endParaRPr lang="pl-PL"/>
        </a:p>
      </dgm:t>
    </dgm:pt>
    <dgm:pt modelId="{5F042A80-29E9-4C5C-BA74-DD802D2C2C6B}" type="sibTrans" cxnId="{E19BDA9D-1F4E-4B7E-B51A-5F3025EDB94E}">
      <dgm:prSet/>
      <dgm:spPr/>
      <dgm:t>
        <a:bodyPr/>
        <a:lstStyle/>
        <a:p>
          <a:endParaRPr lang="pl-PL"/>
        </a:p>
      </dgm:t>
    </dgm:pt>
    <dgm:pt modelId="{8CDA7121-A5C9-406E-91D3-F61BF3456CCE}" type="pres">
      <dgm:prSet presAssocID="{5769B1C3-F922-48B1-BD5A-C07FDAA890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594A08E-D0C8-488C-966E-D3C9B5806E7D}" type="pres">
      <dgm:prSet presAssocID="{5EEFBF14-EFBF-460A-8839-8EBC2674F9D7}" presName="root" presStyleCnt="0"/>
      <dgm:spPr/>
    </dgm:pt>
    <dgm:pt modelId="{708B3921-761D-4D86-8D40-A2822DCB8A29}" type="pres">
      <dgm:prSet presAssocID="{5EEFBF14-EFBF-460A-8839-8EBC2674F9D7}" presName="rootComposite" presStyleCnt="0"/>
      <dgm:spPr/>
    </dgm:pt>
    <dgm:pt modelId="{55327913-A1BA-434F-ADE0-D3B6273404D9}" type="pres">
      <dgm:prSet presAssocID="{5EEFBF14-EFBF-460A-8839-8EBC2674F9D7}" presName="rootText" presStyleLbl="node1" presStyleIdx="0" presStyleCnt="1" custScaleX="548742"/>
      <dgm:spPr/>
      <dgm:t>
        <a:bodyPr/>
        <a:lstStyle/>
        <a:p>
          <a:endParaRPr lang="pl-PL"/>
        </a:p>
      </dgm:t>
    </dgm:pt>
    <dgm:pt modelId="{2F22D292-57C1-4B4F-BB22-062EC11F9DA8}" type="pres">
      <dgm:prSet presAssocID="{5EEFBF14-EFBF-460A-8839-8EBC2674F9D7}" presName="rootConnector" presStyleLbl="node1" presStyleIdx="0" presStyleCnt="1"/>
      <dgm:spPr/>
      <dgm:t>
        <a:bodyPr/>
        <a:lstStyle/>
        <a:p>
          <a:endParaRPr lang="pl-PL"/>
        </a:p>
      </dgm:t>
    </dgm:pt>
    <dgm:pt modelId="{BEC974CC-632F-46F3-BC96-F8B32DECC62E}" type="pres">
      <dgm:prSet presAssocID="{5EEFBF14-EFBF-460A-8839-8EBC2674F9D7}" presName="childShape" presStyleCnt="0"/>
      <dgm:spPr/>
    </dgm:pt>
    <dgm:pt modelId="{0FB8BFA0-5BB2-479D-A963-C18EC4DD6F9D}" type="pres">
      <dgm:prSet presAssocID="{FB9CA777-C219-41F4-B896-5CE02350BB0C}" presName="Name13" presStyleLbl="parChTrans1D2" presStyleIdx="0" presStyleCnt="5" custSzX="758078"/>
      <dgm:spPr/>
      <dgm:t>
        <a:bodyPr/>
        <a:lstStyle/>
        <a:p>
          <a:endParaRPr lang="pl-PL"/>
        </a:p>
      </dgm:t>
    </dgm:pt>
    <dgm:pt modelId="{451A15A0-6A0B-49D2-A030-0FD686AD6E23}" type="pres">
      <dgm:prSet presAssocID="{4628DFED-F0D4-46DB-9448-39331868BB1C}" presName="childText" presStyleLbl="bgAcc1" presStyleIdx="0" presStyleCnt="5" custScaleX="5487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AB6B0E-1379-43FE-BEB4-895CF73F140B}" type="pres">
      <dgm:prSet presAssocID="{F2BC1450-F156-424C-A2C5-842A3A19C2E1}" presName="Name13" presStyleLbl="parChTrans1D2" presStyleIdx="1" presStyleCnt="5" custSzX="758078"/>
      <dgm:spPr/>
      <dgm:t>
        <a:bodyPr/>
        <a:lstStyle/>
        <a:p>
          <a:endParaRPr lang="pl-PL"/>
        </a:p>
      </dgm:t>
    </dgm:pt>
    <dgm:pt modelId="{E9194860-AD4D-481A-8E3F-B4EB245C2CE4}" type="pres">
      <dgm:prSet presAssocID="{5F7A2347-E34B-4B9C-9430-5A061301A544}" presName="childText" presStyleLbl="bgAcc1" presStyleIdx="1" presStyleCnt="5" custScaleX="5489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CF288F-60A3-4C8E-A379-21B000313D76}" type="pres">
      <dgm:prSet presAssocID="{3E0734F6-8EF5-4246-B9D8-66BF45DB61FD}" presName="Name13" presStyleLbl="parChTrans1D2" presStyleIdx="2" presStyleCnt="5" custSzX="758078"/>
      <dgm:spPr/>
      <dgm:t>
        <a:bodyPr/>
        <a:lstStyle/>
        <a:p>
          <a:endParaRPr lang="pl-PL"/>
        </a:p>
      </dgm:t>
    </dgm:pt>
    <dgm:pt modelId="{BA3EB3B6-6331-4408-BD07-1B46292F4DC0}" type="pres">
      <dgm:prSet presAssocID="{B34B98AD-D176-47DC-8050-618DF585EACD}" presName="childText" presStyleLbl="bgAcc1" presStyleIdx="2" presStyleCnt="5" custScaleX="54859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09219A-27CF-433B-BC04-EC61D7A33785}" type="pres">
      <dgm:prSet presAssocID="{61ACF345-EF89-446D-B5E0-FC4140332533}" presName="Name13" presStyleLbl="parChTrans1D2" presStyleIdx="3" presStyleCnt="5" custSzX="758078"/>
      <dgm:spPr/>
      <dgm:t>
        <a:bodyPr/>
        <a:lstStyle/>
        <a:p>
          <a:endParaRPr lang="pl-PL"/>
        </a:p>
      </dgm:t>
    </dgm:pt>
    <dgm:pt modelId="{9415572F-8159-4CF6-A82A-A756AD069DD0}" type="pres">
      <dgm:prSet presAssocID="{EDED719D-31E9-4EA0-AB02-E4ADEF7C281A}" presName="childText" presStyleLbl="bgAcc1" presStyleIdx="3" presStyleCnt="5" custScaleX="5489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C0B479-6D4F-4E86-B4B7-39CEBD317781}" type="pres">
      <dgm:prSet presAssocID="{982C199D-5EAD-4658-917F-63F45899657B}" presName="Name13" presStyleLbl="parChTrans1D2" presStyleIdx="4" presStyleCnt="5" custSzX="758078"/>
      <dgm:spPr/>
      <dgm:t>
        <a:bodyPr/>
        <a:lstStyle/>
        <a:p>
          <a:endParaRPr lang="pl-PL"/>
        </a:p>
      </dgm:t>
    </dgm:pt>
    <dgm:pt modelId="{59E8BAD9-2FDE-4B36-BF7E-FB6C0A9B69F4}" type="pres">
      <dgm:prSet presAssocID="{3023C92B-83BA-470A-B8EC-3EE84168EE09}" presName="childText" presStyleLbl="bgAcc1" presStyleIdx="4" presStyleCnt="5" custScaleX="55631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9BDA9D-1F4E-4B7E-B51A-5F3025EDB94E}" srcId="{5EEFBF14-EFBF-460A-8839-8EBC2674F9D7}" destId="{3023C92B-83BA-470A-B8EC-3EE84168EE09}" srcOrd="4" destOrd="0" parTransId="{982C199D-5EAD-4658-917F-63F45899657B}" sibTransId="{5F042A80-29E9-4C5C-BA74-DD802D2C2C6B}"/>
    <dgm:cxn modelId="{A2BB4D21-BA65-4412-A3E4-1F11605D7268}" type="presOf" srcId="{EDED719D-31E9-4EA0-AB02-E4ADEF7C281A}" destId="{9415572F-8159-4CF6-A82A-A756AD069DD0}" srcOrd="0" destOrd="0" presId="urn:microsoft.com/office/officeart/2005/8/layout/hierarchy3"/>
    <dgm:cxn modelId="{0409E5B0-4D36-4985-A255-3E60394B1012}" type="presOf" srcId="{982C199D-5EAD-4658-917F-63F45899657B}" destId="{73C0B479-6D4F-4E86-B4B7-39CEBD317781}" srcOrd="0" destOrd="0" presId="urn:microsoft.com/office/officeart/2005/8/layout/hierarchy3"/>
    <dgm:cxn modelId="{45046E2F-6E0C-4E5C-8386-C6A83EA517FA}" type="presOf" srcId="{3023C92B-83BA-470A-B8EC-3EE84168EE09}" destId="{59E8BAD9-2FDE-4B36-BF7E-FB6C0A9B69F4}" srcOrd="0" destOrd="0" presId="urn:microsoft.com/office/officeart/2005/8/layout/hierarchy3"/>
    <dgm:cxn modelId="{D5B3B225-5872-40AB-8A33-1415E54E42FD}" type="presOf" srcId="{4628DFED-F0D4-46DB-9448-39331868BB1C}" destId="{451A15A0-6A0B-49D2-A030-0FD686AD6E23}" srcOrd="0" destOrd="0" presId="urn:microsoft.com/office/officeart/2005/8/layout/hierarchy3"/>
    <dgm:cxn modelId="{8F8A1CA8-6A58-44D6-8531-6D8BE92BC5D1}" srcId="{5EEFBF14-EFBF-460A-8839-8EBC2674F9D7}" destId="{5F7A2347-E34B-4B9C-9430-5A061301A544}" srcOrd="1" destOrd="0" parTransId="{F2BC1450-F156-424C-A2C5-842A3A19C2E1}" sibTransId="{12CAFF87-4A96-47FB-AC09-ABAF3F18E862}"/>
    <dgm:cxn modelId="{E1337D51-176A-4EA8-AE70-0A67BC39D91A}" type="presOf" srcId="{F2BC1450-F156-424C-A2C5-842A3A19C2E1}" destId="{2CAB6B0E-1379-43FE-BEB4-895CF73F140B}" srcOrd="0" destOrd="0" presId="urn:microsoft.com/office/officeart/2005/8/layout/hierarchy3"/>
    <dgm:cxn modelId="{26BD8A90-3926-47E0-8290-E41431B406A6}" type="presOf" srcId="{5EEFBF14-EFBF-460A-8839-8EBC2674F9D7}" destId="{55327913-A1BA-434F-ADE0-D3B6273404D9}" srcOrd="0" destOrd="0" presId="urn:microsoft.com/office/officeart/2005/8/layout/hierarchy3"/>
    <dgm:cxn modelId="{0B3A0324-AE64-4F38-AF94-18CC6752DF20}" srcId="{5769B1C3-F922-48B1-BD5A-C07FDAA89036}" destId="{5EEFBF14-EFBF-460A-8839-8EBC2674F9D7}" srcOrd="0" destOrd="0" parTransId="{284A5F87-5089-4113-8556-7E1287673A11}" sibTransId="{54370AA8-8DBC-400D-A38D-4A15781B8968}"/>
    <dgm:cxn modelId="{BEE45322-8789-4B11-BB8F-F92232EB7DC6}" srcId="{5EEFBF14-EFBF-460A-8839-8EBC2674F9D7}" destId="{4628DFED-F0D4-46DB-9448-39331868BB1C}" srcOrd="0" destOrd="0" parTransId="{FB9CA777-C219-41F4-B896-5CE02350BB0C}" sibTransId="{E8011BA8-0EE8-46F5-8A5F-0EC47D865CD1}"/>
    <dgm:cxn modelId="{B35221D5-E3E6-44B9-A7CC-6C96154269B1}" type="presOf" srcId="{B34B98AD-D176-47DC-8050-618DF585EACD}" destId="{BA3EB3B6-6331-4408-BD07-1B46292F4DC0}" srcOrd="0" destOrd="0" presId="urn:microsoft.com/office/officeart/2005/8/layout/hierarchy3"/>
    <dgm:cxn modelId="{FF78C540-068F-4607-8241-A7DF7EA1EB5F}" type="presOf" srcId="{FB9CA777-C219-41F4-B896-5CE02350BB0C}" destId="{0FB8BFA0-5BB2-479D-A963-C18EC4DD6F9D}" srcOrd="0" destOrd="0" presId="urn:microsoft.com/office/officeart/2005/8/layout/hierarchy3"/>
    <dgm:cxn modelId="{6D641D77-A3D1-435A-9F2A-D261C9C877A2}" type="presOf" srcId="{3E0734F6-8EF5-4246-B9D8-66BF45DB61FD}" destId="{A8CF288F-60A3-4C8E-A379-21B000313D76}" srcOrd="0" destOrd="0" presId="urn:microsoft.com/office/officeart/2005/8/layout/hierarchy3"/>
    <dgm:cxn modelId="{C3252DDD-2DFD-4BF1-BF7E-CFD5DA0C1540}" type="presOf" srcId="{5769B1C3-F922-48B1-BD5A-C07FDAA89036}" destId="{8CDA7121-A5C9-406E-91D3-F61BF3456CCE}" srcOrd="0" destOrd="0" presId="urn:microsoft.com/office/officeart/2005/8/layout/hierarchy3"/>
    <dgm:cxn modelId="{E139AF11-F8D9-412F-A666-4321ED3893BC}" srcId="{5EEFBF14-EFBF-460A-8839-8EBC2674F9D7}" destId="{B34B98AD-D176-47DC-8050-618DF585EACD}" srcOrd="2" destOrd="0" parTransId="{3E0734F6-8EF5-4246-B9D8-66BF45DB61FD}" sibTransId="{2141B919-C3CC-4AD6-B90B-2CFCF26C3EC3}"/>
    <dgm:cxn modelId="{1A90E57D-4D3A-4172-A4CC-99C59DDB5AA6}" srcId="{5EEFBF14-EFBF-460A-8839-8EBC2674F9D7}" destId="{EDED719D-31E9-4EA0-AB02-E4ADEF7C281A}" srcOrd="3" destOrd="0" parTransId="{61ACF345-EF89-446D-B5E0-FC4140332533}" sibTransId="{CE1BE867-E29F-4E6B-8C99-CC6BCD495154}"/>
    <dgm:cxn modelId="{B73525B1-89C5-4E20-ADC7-5EB72C1B6168}" type="presOf" srcId="{5EEFBF14-EFBF-460A-8839-8EBC2674F9D7}" destId="{2F22D292-57C1-4B4F-BB22-062EC11F9DA8}" srcOrd="1" destOrd="0" presId="urn:microsoft.com/office/officeart/2005/8/layout/hierarchy3"/>
    <dgm:cxn modelId="{356BB8F8-8AF3-4053-875D-0FA14F5253F9}" type="presOf" srcId="{61ACF345-EF89-446D-B5E0-FC4140332533}" destId="{8009219A-27CF-433B-BC04-EC61D7A33785}" srcOrd="0" destOrd="0" presId="urn:microsoft.com/office/officeart/2005/8/layout/hierarchy3"/>
    <dgm:cxn modelId="{E1B6B6BC-1CDB-417D-9886-E8AADB20BDB9}" type="presOf" srcId="{5F7A2347-E34B-4B9C-9430-5A061301A544}" destId="{E9194860-AD4D-481A-8E3F-B4EB245C2CE4}" srcOrd="0" destOrd="0" presId="urn:microsoft.com/office/officeart/2005/8/layout/hierarchy3"/>
    <dgm:cxn modelId="{A4773B1E-5DAF-4138-9A11-0F51E5161C7F}" type="presParOf" srcId="{8CDA7121-A5C9-406E-91D3-F61BF3456CCE}" destId="{6594A08E-D0C8-488C-966E-D3C9B5806E7D}" srcOrd="0" destOrd="0" presId="urn:microsoft.com/office/officeart/2005/8/layout/hierarchy3"/>
    <dgm:cxn modelId="{156626E1-3BBB-40D1-B336-A6E5AA11255F}" type="presParOf" srcId="{6594A08E-D0C8-488C-966E-D3C9B5806E7D}" destId="{708B3921-761D-4D86-8D40-A2822DCB8A29}" srcOrd="0" destOrd="0" presId="urn:microsoft.com/office/officeart/2005/8/layout/hierarchy3"/>
    <dgm:cxn modelId="{7AD95D5E-CD02-4650-9B64-494F5FBE0D44}" type="presParOf" srcId="{708B3921-761D-4D86-8D40-A2822DCB8A29}" destId="{55327913-A1BA-434F-ADE0-D3B6273404D9}" srcOrd="0" destOrd="0" presId="urn:microsoft.com/office/officeart/2005/8/layout/hierarchy3"/>
    <dgm:cxn modelId="{B6F67A92-87D1-4376-B43A-66C0D255EBFC}" type="presParOf" srcId="{708B3921-761D-4D86-8D40-A2822DCB8A29}" destId="{2F22D292-57C1-4B4F-BB22-062EC11F9DA8}" srcOrd="1" destOrd="0" presId="urn:microsoft.com/office/officeart/2005/8/layout/hierarchy3"/>
    <dgm:cxn modelId="{2E3EE4EE-9699-44F2-A068-CA39DAE3B6AE}" type="presParOf" srcId="{6594A08E-D0C8-488C-966E-D3C9B5806E7D}" destId="{BEC974CC-632F-46F3-BC96-F8B32DECC62E}" srcOrd="1" destOrd="0" presId="urn:microsoft.com/office/officeart/2005/8/layout/hierarchy3"/>
    <dgm:cxn modelId="{F1E17A18-F6DF-44FB-B1CA-0BCDCD1BE3B9}" type="presParOf" srcId="{BEC974CC-632F-46F3-BC96-F8B32DECC62E}" destId="{0FB8BFA0-5BB2-479D-A963-C18EC4DD6F9D}" srcOrd="0" destOrd="0" presId="urn:microsoft.com/office/officeart/2005/8/layout/hierarchy3"/>
    <dgm:cxn modelId="{B899930D-D534-446D-A58E-C1E28FDE346C}" type="presParOf" srcId="{BEC974CC-632F-46F3-BC96-F8B32DECC62E}" destId="{451A15A0-6A0B-49D2-A030-0FD686AD6E23}" srcOrd="1" destOrd="0" presId="urn:microsoft.com/office/officeart/2005/8/layout/hierarchy3"/>
    <dgm:cxn modelId="{F7EFD89D-A936-4555-8319-591E61788A22}" type="presParOf" srcId="{BEC974CC-632F-46F3-BC96-F8B32DECC62E}" destId="{2CAB6B0E-1379-43FE-BEB4-895CF73F140B}" srcOrd="2" destOrd="0" presId="urn:microsoft.com/office/officeart/2005/8/layout/hierarchy3"/>
    <dgm:cxn modelId="{9C23F6E2-1672-419E-89EE-D25FD39F5509}" type="presParOf" srcId="{BEC974CC-632F-46F3-BC96-F8B32DECC62E}" destId="{E9194860-AD4D-481A-8E3F-B4EB245C2CE4}" srcOrd="3" destOrd="0" presId="urn:microsoft.com/office/officeart/2005/8/layout/hierarchy3"/>
    <dgm:cxn modelId="{9FD27C24-C4C8-4122-B05D-789FF6B4FC61}" type="presParOf" srcId="{BEC974CC-632F-46F3-BC96-F8B32DECC62E}" destId="{A8CF288F-60A3-4C8E-A379-21B000313D76}" srcOrd="4" destOrd="0" presId="urn:microsoft.com/office/officeart/2005/8/layout/hierarchy3"/>
    <dgm:cxn modelId="{587191D5-78FD-4829-8784-F664DCF4E46A}" type="presParOf" srcId="{BEC974CC-632F-46F3-BC96-F8B32DECC62E}" destId="{BA3EB3B6-6331-4408-BD07-1B46292F4DC0}" srcOrd="5" destOrd="0" presId="urn:microsoft.com/office/officeart/2005/8/layout/hierarchy3"/>
    <dgm:cxn modelId="{C981109C-7E43-498B-B7D8-15BA9DA31450}" type="presParOf" srcId="{BEC974CC-632F-46F3-BC96-F8B32DECC62E}" destId="{8009219A-27CF-433B-BC04-EC61D7A33785}" srcOrd="6" destOrd="0" presId="urn:microsoft.com/office/officeart/2005/8/layout/hierarchy3"/>
    <dgm:cxn modelId="{89DD7DED-AF76-4A44-8770-5F6E4E0C504D}" type="presParOf" srcId="{BEC974CC-632F-46F3-BC96-F8B32DECC62E}" destId="{9415572F-8159-4CF6-A82A-A756AD069DD0}" srcOrd="7" destOrd="0" presId="urn:microsoft.com/office/officeart/2005/8/layout/hierarchy3"/>
    <dgm:cxn modelId="{CBD090F0-4DC2-498E-8D10-0224F7D858D3}" type="presParOf" srcId="{BEC974CC-632F-46F3-BC96-F8B32DECC62E}" destId="{73C0B479-6D4F-4E86-B4B7-39CEBD317781}" srcOrd="8" destOrd="0" presId="urn:microsoft.com/office/officeart/2005/8/layout/hierarchy3"/>
    <dgm:cxn modelId="{44C72A0F-232D-4E7C-B2C8-07D052AB0AA5}" type="presParOf" srcId="{BEC974CC-632F-46F3-BC96-F8B32DECC62E}" destId="{59E8BAD9-2FDE-4B36-BF7E-FB6C0A9B69F4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69B1C3-F922-48B1-BD5A-C07FDAA8903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EEFBF14-EFBF-460A-8839-8EBC2674F9D7}">
      <dgm:prSet phldrT="[Tekst]"/>
      <dgm:spPr/>
      <dgm:t>
        <a:bodyPr/>
        <a:lstStyle/>
        <a:p>
          <a:r>
            <a:rPr lang="pl-PL"/>
            <a:t>Fakty </a:t>
          </a:r>
          <a:r>
            <a:rPr lang="pl-PL" b="1"/>
            <a:t>PRZYZNANE – art. 229 k.p.c.</a:t>
          </a:r>
          <a:endParaRPr lang="pl-PL"/>
        </a:p>
      </dgm:t>
    </dgm:pt>
    <dgm:pt modelId="{284A5F87-5089-4113-8556-7E1287673A11}" type="parTrans" cxnId="{0B3A0324-AE64-4F38-AF94-18CC6752DF20}">
      <dgm:prSet/>
      <dgm:spPr/>
      <dgm:t>
        <a:bodyPr/>
        <a:lstStyle/>
        <a:p>
          <a:endParaRPr lang="pl-PL"/>
        </a:p>
      </dgm:t>
    </dgm:pt>
    <dgm:pt modelId="{54370AA8-8DBC-400D-A38D-4A15781B8968}" type="sibTrans" cxnId="{0B3A0324-AE64-4F38-AF94-18CC6752DF20}">
      <dgm:prSet/>
      <dgm:spPr/>
      <dgm:t>
        <a:bodyPr/>
        <a:lstStyle/>
        <a:p>
          <a:endParaRPr lang="pl-PL"/>
        </a:p>
      </dgm:t>
    </dgm:pt>
    <dgm:pt modelId="{EDADA606-A524-4817-9A3B-5BD5D844C924}">
      <dgm:prSet phldrT="[Tekst]"/>
      <dgm:spPr/>
      <dgm:t>
        <a:bodyPr/>
        <a:lstStyle/>
        <a:p>
          <a:r>
            <a:rPr lang="pl-PL"/>
            <a:t>Zostały podane przez jedną stronę i potwierdzone przez drugą stronę jako zgodne z prawdą </a:t>
          </a:r>
        </a:p>
      </dgm:t>
    </dgm:pt>
    <dgm:pt modelId="{317BFF45-109E-4742-81A6-795E5BBF883F}" type="parTrans" cxnId="{84EEAC47-E039-4EE1-88EE-BFB1381E6CD5}">
      <dgm:prSet/>
      <dgm:spPr/>
      <dgm:t>
        <a:bodyPr/>
        <a:lstStyle/>
        <a:p>
          <a:endParaRPr lang="pl-PL"/>
        </a:p>
      </dgm:t>
    </dgm:pt>
    <dgm:pt modelId="{8475EA4F-A50A-4255-9142-5992258F6F1B}" type="sibTrans" cxnId="{84EEAC47-E039-4EE1-88EE-BFB1381E6CD5}">
      <dgm:prSet/>
      <dgm:spPr/>
      <dgm:t>
        <a:bodyPr/>
        <a:lstStyle/>
        <a:p>
          <a:endParaRPr lang="pl-PL"/>
        </a:p>
      </dgm:t>
    </dgm:pt>
    <dgm:pt modelId="{3315F630-3CD5-4D13-8BAB-8D0634027DB8}">
      <dgm:prSet phldrT="[Tekst]"/>
      <dgm:spPr/>
      <dgm:t>
        <a:bodyPr/>
        <a:lstStyle/>
        <a:p>
          <a:r>
            <a:rPr lang="pl-PL"/>
            <a:t>Przedmiotem przyznania jako jednostronnej czynności procesowej mogą być tylko FAKTY, a nie	ich ocena prawna</a:t>
          </a:r>
        </a:p>
      </dgm:t>
    </dgm:pt>
    <dgm:pt modelId="{F839932D-37D3-4048-A944-DED884E6515C}" type="parTrans" cxnId="{51845627-B10C-4219-8CDD-E888A86E8A7D}">
      <dgm:prSet/>
      <dgm:spPr/>
      <dgm:t>
        <a:bodyPr/>
        <a:lstStyle/>
        <a:p>
          <a:endParaRPr lang="pl-PL"/>
        </a:p>
      </dgm:t>
    </dgm:pt>
    <dgm:pt modelId="{AAEF90FF-CB7B-4407-BE7C-37F6B2C3B58E}" type="sibTrans" cxnId="{51845627-B10C-4219-8CDD-E888A86E8A7D}">
      <dgm:prSet/>
      <dgm:spPr/>
      <dgm:t>
        <a:bodyPr/>
        <a:lstStyle/>
        <a:p>
          <a:endParaRPr lang="pl-PL"/>
        </a:p>
      </dgm:t>
    </dgm:pt>
    <dgm:pt modelId="{C325FDD3-E66E-4FDC-840E-19A639F33757}">
      <dgm:prSet phldrT="[Tekst]"/>
      <dgm:spPr/>
      <dgm:t>
        <a:bodyPr/>
        <a:lstStyle/>
        <a:p>
          <a:r>
            <a:rPr lang="pl-PL"/>
            <a:t>Nie może ono dotyczyć prawdopodobnych okoliczności, które nie wystąpiły, czy – zdarzeń, które mogłyby nastąpić, gdyby były odmienne okoliczności faktyczne</a:t>
          </a:r>
        </a:p>
      </dgm:t>
    </dgm:pt>
    <dgm:pt modelId="{C96EE87F-DA79-42DD-A94D-61AAA4BF191B}" type="parTrans" cxnId="{FA22728B-0626-44AF-A896-9E81ED8DF068}">
      <dgm:prSet/>
      <dgm:spPr/>
      <dgm:t>
        <a:bodyPr/>
        <a:lstStyle/>
        <a:p>
          <a:endParaRPr lang="pl-PL"/>
        </a:p>
      </dgm:t>
    </dgm:pt>
    <dgm:pt modelId="{53DE3A70-3B88-41E5-9240-C5DB7313FB4F}" type="sibTrans" cxnId="{FA22728B-0626-44AF-A896-9E81ED8DF068}">
      <dgm:prSet/>
      <dgm:spPr/>
      <dgm:t>
        <a:bodyPr/>
        <a:lstStyle/>
        <a:p>
          <a:endParaRPr lang="pl-PL"/>
        </a:p>
      </dgm:t>
    </dgm:pt>
    <dgm:pt modelId="{F2FA2BAF-541F-45CA-A22A-2BD80B9A3642}">
      <dgm:prSet phldrT="[Tekst]"/>
      <dgm:spPr/>
      <dgm:t>
        <a:bodyPr/>
        <a:lstStyle/>
        <a:p>
          <a:r>
            <a:rPr lang="pl-PL"/>
            <a:t>Przyznanie jest oświadczeniem wiedzy strony, które potwierdza prawdziwość przeciwnika procesowego o istnieniu/nieistnieniu określonego faktu</a:t>
          </a:r>
        </a:p>
      </dgm:t>
    </dgm:pt>
    <dgm:pt modelId="{63C574B5-0EF4-4953-A26E-B8F716FFB909}" type="parTrans" cxnId="{32E2C38D-7E90-4055-96BD-3AB7A5D74CED}">
      <dgm:prSet/>
      <dgm:spPr/>
      <dgm:t>
        <a:bodyPr/>
        <a:lstStyle/>
        <a:p>
          <a:endParaRPr lang="pl-PL"/>
        </a:p>
      </dgm:t>
    </dgm:pt>
    <dgm:pt modelId="{F2A04ECA-E56B-46FF-8ACE-7C538986098C}" type="sibTrans" cxnId="{32E2C38D-7E90-4055-96BD-3AB7A5D74CED}">
      <dgm:prSet/>
      <dgm:spPr/>
      <dgm:t>
        <a:bodyPr/>
        <a:lstStyle/>
        <a:p>
          <a:endParaRPr lang="pl-PL"/>
        </a:p>
      </dgm:t>
    </dgm:pt>
    <dgm:pt modelId="{8CDA7121-A5C9-406E-91D3-F61BF3456CCE}" type="pres">
      <dgm:prSet presAssocID="{5769B1C3-F922-48B1-BD5A-C07FDAA890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594A08E-D0C8-488C-966E-D3C9B5806E7D}" type="pres">
      <dgm:prSet presAssocID="{5EEFBF14-EFBF-460A-8839-8EBC2674F9D7}" presName="root" presStyleCnt="0"/>
      <dgm:spPr/>
    </dgm:pt>
    <dgm:pt modelId="{708B3921-761D-4D86-8D40-A2822DCB8A29}" type="pres">
      <dgm:prSet presAssocID="{5EEFBF14-EFBF-460A-8839-8EBC2674F9D7}" presName="rootComposite" presStyleCnt="0"/>
      <dgm:spPr/>
    </dgm:pt>
    <dgm:pt modelId="{55327913-A1BA-434F-ADE0-D3B6273404D9}" type="pres">
      <dgm:prSet presAssocID="{5EEFBF14-EFBF-460A-8839-8EBC2674F9D7}" presName="rootText" presStyleLbl="node1" presStyleIdx="0" presStyleCnt="1" custScaleX="370868" custScaleY="76532"/>
      <dgm:spPr/>
      <dgm:t>
        <a:bodyPr/>
        <a:lstStyle/>
        <a:p>
          <a:endParaRPr lang="pl-PL"/>
        </a:p>
      </dgm:t>
    </dgm:pt>
    <dgm:pt modelId="{2F22D292-57C1-4B4F-BB22-062EC11F9DA8}" type="pres">
      <dgm:prSet presAssocID="{5EEFBF14-EFBF-460A-8839-8EBC2674F9D7}" presName="rootConnector" presStyleLbl="node1" presStyleIdx="0" presStyleCnt="1"/>
      <dgm:spPr/>
      <dgm:t>
        <a:bodyPr/>
        <a:lstStyle/>
        <a:p>
          <a:endParaRPr lang="pl-PL"/>
        </a:p>
      </dgm:t>
    </dgm:pt>
    <dgm:pt modelId="{BEC974CC-632F-46F3-BC96-F8B32DECC62E}" type="pres">
      <dgm:prSet presAssocID="{5EEFBF14-EFBF-460A-8839-8EBC2674F9D7}" presName="childShape" presStyleCnt="0"/>
      <dgm:spPr/>
    </dgm:pt>
    <dgm:pt modelId="{6D843127-D7B3-4315-A23D-A4E12CED77F0}" type="pres">
      <dgm:prSet presAssocID="{317BFF45-109E-4742-81A6-795E5BBF883F}" presName="Name13" presStyleLbl="parChTrans1D2" presStyleIdx="0" presStyleCnt="4" custSzX="4990234"/>
      <dgm:spPr/>
      <dgm:t>
        <a:bodyPr/>
        <a:lstStyle/>
        <a:p>
          <a:endParaRPr lang="pl-PL"/>
        </a:p>
      </dgm:t>
    </dgm:pt>
    <dgm:pt modelId="{DBB52B2E-6512-432C-BEF0-6F3E992DDA39}" type="pres">
      <dgm:prSet presAssocID="{EDADA606-A524-4817-9A3B-5BD5D844C924}" presName="childText" presStyleLbl="bgAcc1" presStyleIdx="0" presStyleCnt="4" custScaleX="5523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A3E2DA-97B6-4190-A599-4C85B1202A8B}" type="pres">
      <dgm:prSet presAssocID="{F839932D-37D3-4048-A944-DED884E6515C}" presName="Name13" presStyleLbl="parChTrans1D2" presStyleIdx="1" presStyleCnt="4" custSzX="4990234"/>
      <dgm:spPr/>
      <dgm:t>
        <a:bodyPr/>
        <a:lstStyle/>
        <a:p>
          <a:endParaRPr lang="pl-PL"/>
        </a:p>
      </dgm:t>
    </dgm:pt>
    <dgm:pt modelId="{3F8D7B13-5694-4308-818D-0AF95EC3ABF4}" type="pres">
      <dgm:prSet presAssocID="{3315F630-3CD5-4D13-8BAB-8D0634027DB8}" presName="childText" presStyleLbl="bgAcc1" presStyleIdx="1" presStyleCnt="4" custScaleX="5523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54F7C4-0B3D-4731-A089-C4C6B5AD489A}" type="pres">
      <dgm:prSet presAssocID="{C96EE87F-DA79-42DD-A94D-61AAA4BF191B}" presName="Name13" presStyleLbl="parChTrans1D2" presStyleIdx="2" presStyleCnt="4" custSzX="4990234"/>
      <dgm:spPr/>
      <dgm:t>
        <a:bodyPr/>
        <a:lstStyle/>
        <a:p>
          <a:endParaRPr lang="pl-PL"/>
        </a:p>
      </dgm:t>
    </dgm:pt>
    <dgm:pt modelId="{5EDA8BF9-30EF-4A18-A0B7-6CD6E437875E}" type="pres">
      <dgm:prSet presAssocID="{C325FDD3-E66E-4FDC-840E-19A639F33757}" presName="childText" presStyleLbl="bgAcc1" presStyleIdx="2" presStyleCnt="4" custScaleX="5523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D7D7C9-B6C8-488B-9AD9-AB7B43B6EF4C}" type="pres">
      <dgm:prSet presAssocID="{63C574B5-0EF4-4953-A26E-B8F716FFB909}" presName="Name13" presStyleLbl="parChTrans1D2" presStyleIdx="3" presStyleCnt="4" custSzX="4990234"/>
      <dgm:spPr/>
      <dgm:t>
        <a:bodyPr/>
        <a:lstStyle/>
        <a:p>
          <a:endParaRPr lang="pl-PL"/>
        </a:p>
      </dgm:t>
    </dgm:pt>
    <dgm:pt modelId="{D95D8338-9ECD-4E6D-983A-20E34DA45CF0}" type="pres">
      <dgm:prSet presAssocID="{F2FA2BAF-541F-45CA-A22A-2BD80B9A3642}" presName="childText" presStyleLbl="bgAcc1" presStyleIdx="3" presStyleCnt="4" custScaleX="5523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B1A0DD5-CE91-499B-B255-8AC7D899AA77}" type="presOf" srcId="{EDADA606-A524-4817-9A3B-5BD5D844C924}" destId="{DBB52B2E-6512-432C-BEF0-6F3E992DDA39}" srcOrd="0" destOrd="0" presId="urn:microsoft.com/office/officeart/2005/8/layout/hierarchy3"/>
    <dgm:cxn modelId="{0B3A0324-AE64-4F38-AF94-18CC6752DF20}" srcId="{5769B1C3-F922-48B1-BD5A-C07FDAA89036}" destId="{5EEFBF14-EFBF-460A-8839-8EBC2674F9D7}" srcOrd="0" destOrd="0" parTransId="{284A5F87-5089-4113-8556-7E1287673A11}" sibTransId="{54370AA8-8DBC-400D-A38D-4A15781B8968}"/>
    <dgm:cxn modelId="{51845627-B10C-4219-8CDD-E888A86E8A7D}" srcId="{5EEFBF14-EFBF-460A-8839-8EBC2674F9D7}" destId="{3315F630-3CD5-4D13-8BAB-8D0634027DB8}" srcOrd="1" destOrd="0" parTransId="{F839932D-37D3-4048-A944-DED884E6515C}" sibTransId="{AAEF90FF-CB7B-4407-BE7C-37F6B2C3B58E}"/>
    <dgm:cxn modelId="{FB00D6A5-F414-4E3A-9005-D72DA0DE42B3}" type="presOf" srcId="{5EEFBF14-EFBF-460A-8839-8EBC2674F9D7}" destId="{2F22D292-57C1-4B4F-BB22-062EC11F9DA8}" srcOrd="1" destOrd="0" presId="urn:microsoft.com/office/officeart/2005/8/layout/hierarchy3"/>
    <dgm:cxn modelId="{84EEAC47-E039-4EE1-88EE-BFB1381E6CD5}" srcId="{5EEFBF14-EFBF-460A-8839-8EBC2674F9D7}" destId="{EDADA606-A524-4817-9A3B-5BD5D844C924}" srcOrd="0" destOrd="0" parTransId="{317BFF45-109E-4742-81A6-795E5BBF883F}" sibTransId="{8475EA4F-A50A-4255-9142-5992258F6F1B}"/>
    <dgm:cxn modelId="{966F093D-6B62-4D69-8C4B-24540CF3E614}" type="presOf" srcId="{5EEFBF14-EFBF-460A-8839-8EBC2674F9D7}" destId="{55327913-A1BA-434F-ADE0-D3B6273404D9}" srcOrd="0" destOrd="0" presId="urn:microsoft.com/office/officeart/2005/8/layout/hierarchy3"/>
    <dgm:cxn modelId="{5F27A45E-ABB1-41D4-B945-7D158FA95A27}" type="presOf" srcId="{F2FA2BAF-541F-45CA-A22A-2BD80B9A3642}" destId="{D95D8338-9ECD-4E6D-983A-20E34DA45CF0}" srcOrd="0" destOrd="0" presId="urn:microsoft.com/office/officeart/2005/8/layout/hierarchy3"/>
    <dgm:cxn modelId="{A99E8A9E-6C33-4522-A8CF-510C4E245E86}" type="presOf" srcId="{C96EE87F-DA79-42DD-A94D-61AAA4BF191B}" destId="{6754F7C4-0B3D-4731-A089-C4C6B5AD489A}" srcOrd="0" destOrd="0" presId="urn:microsoft.com/office/officeart/2005/8/layout/hierarchy3"/>
    <dgm:cxn modelId="{C6CA2085-2292-402A-8C75-6DE712E68B7D}" type="presOf" srcId="{5769B1C3-F922-48B1-BD5A-C07FDAA89036}" destId="{8CDA7121-A5C9-406E-91D3-F61BF3456CCE}" srcOrd="0" destOrd="0" presId="urn:microsoft.com/office/officeart/2005/8/layout/hierarchy3"/>
    <dgm:cxn modelId="{FA22728B-0626-44AF-A896-9E81ED8DF068}" srcId="{5EEFBF14-EFBF-460A-8839-8EBC2674F9D7}" destId="{C325FDD3-E66E-4FDC-840E-19A639F33757}" srcOrd="2" destOrd="0" parTransId="{C96EE87F-DA79-42DD-A94D-61AAA4BF191B}" sibTransId="{53DE3A70-3B88-41E5-9240-C5DB7313FB4F}"/>
    <dgm:cxn modelId="{5D51E27C-1A2D-40CF-A0F4-CC7DAFBE701D}" type="presOf" srcId="{3315F630-3CD5-4D13-8BAB-8D0634027DB8}" destId="{3F8D7B13-5694-4308-818D-0AF95EC3ABF4}" srcOrd="0" destOrd="0" presId="urn:microsoft.com/office/officeart/2005/8/layout/hierarchy3"/>
    <dgm:cxn modelId="{EBC30DFE-E6E5-42F9-999E-EA18E2200933}" type="presOf" srcId="{F839932D-37D3-4048-A944-DED884E6515C}" destId="{53A3E2DA-97B6-4190-A599-4C85B1202A8B}" srcOrd="0" destOrd="0" presId="urn:microsoft.com/office/officeart/2005/8/layout/hierarchy3"/>
    <dgm:cxn modelId="{742F2241-80C2-4BF0-A508-0527430E8B53}" type="presOf" srcId="{C325FDD3-E66E-4FDC-840E-19A639F33757}" destId="{5EDA8BF9-30EF-4A18-A0B7-6CD6E437875E}" srcOrd="0" destOrd="0" presId="urn:microsoft.com/office/officeart/2005/8/layout/hierarchy3"/>
    <dgm:cxn modelId="{CCC8326F-C486-4D04-AB01-5328386A0899}" type="presOf" srcId="{317BFF45-109E-4742-81A6-795E5BBF883F}" destId="{6D843127-D7B3-4315-A23D-A4E12CED77F0}" srcOrd="0" destOrd="0" presId="urn:microsoft.com/office/officeart/2005/8/layout/hierarchy3"/>
    <dgm:cxn modelId="{32E2C38D-7E90-4055-96BD-3AB7A5D74CED}" srcId="{5EEFBF14-EFBF-460A-8839-8EBC2674F9D7}" destId="{F2FA2BAF-541F-45CA-A22A-2BD80B9A3642}" srcOrd="3" destOrd="0" parTransId="{63C574B5-0EF4-4953-A26E-B8F716FFB909}" sibTransId="{F2A04ECA-E56B-46FF-8ACE-7C538986098C}"/>
    <dgm:cxn modelId="{54374069-8ECD-4E21-9B6A-84B92F82B28B}" type="presOf" srcId="{63C574B5-0EF4-4953-A26E-B8F716FFB909}" destId="{94D7D7C9-B6C8-488B-9AD9-AB7B43B6EF4C}" srcOrd="0" destOrd="0" presId="urn:microsoft.com/office/officeart/2005/8/layout/hierarchy3"/>
    <dgm:cxn modelId="{54C29FE4-3307-4353-AB1D-74D226D6AA7D}" type="presParOf" srcId="{8CDA7121-A5C9-406E-91D3-F61BF3456CCE}" destId="{6594A08E-D0C8-488C-966E-D3C9B5806E7D}" srcOrd="0" destOrd="0" presId="urn:microsoft.com/office/officeart/2005/8/layout/hierarchy3"/>
    <dgm:cxn modelId="{5256B4DB-E9EE-48FD-B7D4-6A626F0233E0}" type="presParOf" srcId="{6594A08E-D0C8-488C-966E-D3C9B5806E7D}" destId="{708B3921-761D-4D86-8D40-A2822DCB8A29}" srcOrd="0" destOrd="0" presId="urn:microsoft.com/office/officeart/2005/8/layout/hierarchy3"/>
    <dgm:cxn modelId="{FAD519A3-AAB1-4432-B706-7F62EECEE394}" type="presParOf" srcId="{708B3921-761D-4D86-8D40-A2822DCB8A29}" destId="{55327913-A1BA-434F-ADE0-D3B6273404D9}" srcOrd="0" destOrd="0" presId="urn:microsoft.com/office/officeart/2005/8/layout/hierarchy3"/>
    <dgm:cxn modelId="{B3EF9051-23EE-4BAF-A1CB-844FDACC798B}" type="presParOf" srcId="{708B3921-761D-4D86-8D40-A2822DCB8A29}" destId="{2F22D292-57C1-4B4F-BB22-062EC11F9DA8}" srcOrd="1" destOrd="0" presId="urn:microsoft.com/office/officeart/2005/8/layout/hierarchy3"/>
    <dgm:cxn modelId="{7ED52032-99CA-480C-8BD8-F6EF88B70347}" type="presParOf" srcId="{6594A08E-D0C8-488C-966E-D3C9B5806E7D}" destId="{BEC974CC-632F-46F3-BC96-F8B32DECC62E}" srcOrd="1" destOrd="0" presId="urn:microsoft.com/office/officeart/2005/8/layout/hierarchy3"/>
    <dgm:cxn modelId="{0D447C03-2CB9-43A3-B0EC-157C13798DAB}" type="presParOf" srcId="{BEC974CC-632F-46F3-BC96-F8B32DECC62E}" destId="{6D843127-D7B3-4315-A23D-A4E12CED77F0}" srcOrd="0" destOrd="0" presId="urn:microsoft.com/office/officeart/2005/8/layout/hierarchy3"/>
    <dgm:cxn modelId="{0DD3D283-21ED-4673-A195-230081D9B63D}" type="presParOf" srcId="{BEC974CC-632F-46F3-BC96-F8B32DECC62E}" destId="{DBB52B2E-6512-432C-BEF0-6F3E992DDA39}" srcOrd="1" destOrd="0" presId="urn:microsoft.com/office/officeart/2005/8/layout/hierarchy3"/>
    <dgm:cxn modelId="{F7FD8D01-D20B-43EE-9FB7-10A97675BC77}" type="presParOf" srcId="{BEC974CC-632F-46F3-BC96-F8B32DECC62E}" destId="{53A3E2DA-97B6-4190-A599-4C85B1202A8B}" srcOrd="2" destOrd="0" presId="urn:microsoft.com/office/officeart/2005/8/layout/hierarchy3"/>
    <dgm:cxn modelId="{EE9D749C-EA97-4985-B200-8E919E895589}" type="presParOf" srcId="{BEC974CC-632F-46F3-BC96-F8B32DECC62E}" destId="{3F8D7B13-5694-4308-818D-0AF95EC3ABF4}" srcOrd="3" destOrd="0" presId="urn:microsoft.com/office/officeart/2005/8/layout/hierarchy3"/>
    <dgm:cxn modelId="{8DD1B628-66EA-4BB8-8AEF-6F3730C5AACF}" type="presParOf" srcId="{BEC974CC-632F-46F3-BC96-F8B32DECC62E}" destId="{6754F7C4-0B3D-4731-A089-C4C6B5AD489A}" srcOrd="4" destOrd="0" presId="urn:microsoft.com/office/officeart/2005/8/layout/hierarchy3"/>
    <dgm:cxn modelId="{B6F55FB8-4373-4188-B634-4D095B151BC1}" type="presParOf" srcId="{BEC974CC-632F-46F3-BC96-F8B32DECC62E}" destId="{5EDA8BF9-30EF-4A18-A0B7-6CD6E437875E}" srcOrd="5" destOrd="0" presId="urn:microsoft.com/office/officeart/2005/8/layout/hierarchy3"/>
    <dgm:cxn modelId="{E315CE66-D7F4-4DA8-B922-C8CD5410AAD3}" type="presParOf" srcId="{BEC974CC-632F-46F3-BC96-F8B32DECC62E}" destId="{94D7D7C9-B6C8-488B-9AD9-AB7B43B6EF4C}" srcOrd="6" destOrd="0" presId="urn:microsoft.com/office/officeart/2005/8/layout/hierarchy3"/>
    <dgm:cxn modelId="{D00FC82D-9B92-44AA-8F7A-4AAD72044F9B}" type="presParOf" srcId="{BEC974CC-632F-46F3-BC96-F8B32DECC62E}" destId="{D95D8338-9ECD-4E6D-983A-20E34DA45CF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7913-A1BA-434F-ADE0-D3B6273404D9}">
      <dsp:nvSpPr>
        <dsp:cNvPr id="0" name=""/>
        <dsp:cNvSpPr/>
      </dsp:nvSpPr>
      <dsp:spPr>
        <a:xfrm>
          <a:off x="1417" y="298110"/>
          <a:ext cx="10263153" cy="1100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/>
            <a:t>Ułatwienia procesowe</a:t>
          </a:r>
        </a:p>
      </dsp:txBody>
      <dsp:txXfrm>
        <a:off x="33643" y="330336"/>
        <a:ext cx="10198701" cy="1035833"/>
      </dsp:txXfrm>
    </dsp:sp>
    <dsp:sp modelId="{0FB8BFA0-5BB2-479D-A963-C18EC4DD6F9D}">
      <dsp:nvSpPr>
        <dsp:cNvPr id="0" name=""/>
        <dsp:cNvSpPr/>
      </dsp:nvSpPr>
      <dsp:spPr>
        <a:xfrm>
          <a:off x="1027732" y="1398395"/>
          <a:ext cx="1026315" cy="825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214"/>
              </a:lnTo>
              <a:lnTo>
                <a:pt x="1026315" y="82521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A15A0-6A0B-49D2-A030-0FD686AD6E23}">
      <dsp:nvSpPr>
        <dsp:cNvPr id="0" name=""/>
        <dsp:cNvSpPr/>
      </dsp:nvSpPr>
      <dsp:spPr>
        <a:xfrm>
          <a:off x="2054047" y="1673466"/>
          <a:ext cx="8210522" cy="1100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/>
            <a:t>Fakty </a:t>
          </a:r>
          <a:r>
            <a:rPr lang="pl-PL" sz="3500" b="1" kern="1200"/>
            <a:t>POWSZECHNIE ZNANE – art. 228 § 1 k.p.c.</a:t>
          </a:r>
          <a:endParaRPr lang="pl-PL" sz="3500" kern="1200"/>
        </a:p>
      </dsp:txBody>
      <dsp:txXfrm>
        <a:off x="2086273" y="1705692"/>
        <a:ext cx="8146070" cy="1035833"/>
      </dsp:txXfrm>
    </dsp:sp>
    <dsp:sp modelId="{755FE588-0A18-4341-826D-F0F5D916B40C}">
      <dsp:nvSpPr>
        <dsp:cNvPr id="0" name=""/>
        <dsp:cNvSpPr/>
      </dsp:nvSpPr>
      <dsp:spPr>
        <a:xfrm>
          <a:off x="1027732" y="1398395"/>
          <a:ext cx="1026315" cy="2200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570"/>
              </a:lnTo>
              <a:lnTo>
                <a:pt x="1026315" y="220057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09A7F-DEE4-4DF2-A817-405176E20786}">
      <dsp:nvSpPr>
        <dsp:cNvPr id="0" name=""/>
        <dsp:cNvSpPr/>
      </dsp:nvSpPr>
      <dsp:spPr>
        <a:xfrm>
          <a:off x="2054047" y="3048823"/>
          <a:ext cx="8210522" cy="1100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/>
            <a:t>Fakty </a:t>
          </a:r>
          <a:r>
            <a:rPr lang="pl-PL" sz="3500" b="1" kern="1200"/>
            <a:t>ZNANE SĄDOWI Z URZĘDU – art. 228 § 2 k.p.c.</a:t>
          </a:r>
          <a:endParaRPr lang="pl-PL" sz="3500" kern="1200"/>
        </a:p>
      </dsp:txBody>
      <dsp:txXfrm>
        <a:off x="2086273" y="3081049"/>
        <a:ext cx="8146070" cy="1035833"/>
      </dsp:txXfrm>
    </dsp:sp>
    <dsp:sp modelId="{92A13826-EEF6-4DB8-84F7-96214C130E67}">
      <dsp:nvSpPr>
        <dsp:cNvPr id="0" name=""/>
        <dsp:cNvSpPr/>
      </dsp:nvSpPr>
      <dsp:spPr>
        <a:xfrm>
          <a:off x="1027732" y="1398395"/>
          <a:ext cx="1026315" cy="3575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5927"/>
              </a:lnTo>
              <a:lnTo>
                <a:pt x="1026315" y="357592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F0BA2-C24F-4996-A393-DA8F511581C0}">
      <dsp:nvSpPr>
        <dsp:cNvPr id="0" name=""/>
        <dsp:cNvSpPr/>
      </dsp:nvSpPr>
      <dsp:spPr>
        <a:xfrm>
          <a:off x="2054047" y="4424180"/>
          <a:ext cx="8210522" cy="1100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/>
            <a:t>Fakty </a:t>
          </a:r>
          <a:r>
            <a:rPr lang="pl-PL" sz="3500" b="1" kern="1200"/>
            <a:t>PRZYZNANE – art. 229 k.p.c.</a:t>
          </a:r>
          <a:endParaRPr lang="pl-PL" sz="3500" kern="1200"/>
        </a:p>
      </dsp:txBody>
      <dsp:txXfrm>
        <a:off x="2086273" y="4456406"/>
        <a:ext cx="8146070" cy="1035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7913-A1BA-434F-ADE0-D3B6273404D9}">
      <dsp:nvSpPr>
        <dsp:cNvPr id="0" name=""/>
        <dsp:cNvSpPr/>
      </dsp:nvSpPr>
      <dsp:spPr>
        <a:xfrm>
          <a:off x="119610" y="331"/>
          <a:ext cx="8800003" cy="943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/>
            <a:t>Fakty </a:t>
          </a:r>
          <a:r>
            <a:rPr lang="pl-PL" sz="3000" b="1" kern="1200" dirty="0"/>
            <a:t>POWSZECHNIE ZNANE – art. 228 § 1 k.p.c.</a:t>
          </a:r>
          <a:endParaRPr lang="pl-PL" sz="3000" kern="1200" dirty="0"/>
        </a:p>
      </dsp:txBody>
      <dsp:txXfrm>
        <a:off x="147242" y="27963"/>
        <a:ext cx="8744739" cy="888160"/>
      </dsp:txXfrm>
    </dsp:sp>
    <dsp:sp modelId="{0FB8BFA0-5BB2-479D-A963-C18EC4DD6F9D}">
      <dsp:nvSpPr>
        <dsp:cNvPr id="0" name=""/>
        <dsp:cNvSpPr/>
      </dsp:nvSpPr>
      <dsp:spPr>
        <a:xfrm>
          <a:off x="999610" y="943756"/>
          <a:ext cx="880000" cy="707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568"/>
              </a:lnTo>
              <a:lnTo>
                <a:pt x="880000" y="70756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A15A0-6A0B-49D2-A030-0FD686AD6E23}">
      <dsp:nvSpPr>
        <dsp:cNvPr id="0" name=""/>
        <dsp:cNvSpPr/>
      </dsp:nvSpPr>
      <dsp:spPr>
        <a:xfrm>
          <a:off x="1879611" y="1179612"/>
          <a:ext cx="7040003" cy="943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zdarzenia, czynności, okoliczności, które są znane każdej rozsądnej osobie, która ma przeciętne doświadczenie życiowe i mieszka w miejscowości, w której znajduje się siedziba sądu</a:t>
          </a:r>
        </a:p>
      </dsp:txBody>
      <dsp:txXfrm>
        <a:off x="1907243" y="1207244"/>
        <a:ext cx="6984739" cy="888160"/>
      </dsp:txXfrm>
    </dsp:sp>
    <dsp:sp modelId="{763ADC14-68C9-4D97-88E3-2525A3F3D750}">
      <dsp:nvSpPr>
        <dsp:cNvPr id="0" name=""/>
        <dsp:cNvSpPr/>
      </dsp:nvSpPr>
      <dsp:spPr>
        <a:xfrm>
          <a:off x="999610" y="943756"/>
          <a:ext cx="880000" cy="1886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6849"/>
              </a:lnTo>
              <a:lnTo>
                <a:pt x="880000" y="18868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3BCFC-CB90-4183-A617-C79A969474EF}">
      <dsp:nvSpPr>
        <dsp:cNvPr id="0" name=""/>
        <dsp:cNvSpPr/>
      </dsp:nvSpPr>
      <dsp:spPr>
        <a:xfrm>
          <a:off x="1879611" y="2358893"/>
          <a:ext cx="6934626" cy="943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wszelkie wydarzenia historyczne</a:t>
          </a:r>
        </a:p>
      </dsp:txBody>
      <dsp:txXfrm>
        <a:off x="1907243" y="2386525"/>
        <a:ext cx="6879362" cy="888160"/>
      </dsp:txXfrm>
    </dsp:sp>
    <dsp:sp modelId="{B19ECDC4-F3A8-4275-9A2F-13D60C89848D}">
      <dsp:nvSpPr>
        <dsp:cNvPr id="0" name=""/>
        <dsp:cNvSpPr/>
      </dsp:nvSpPr>
      <dsp:spPr>
        <a:xfrm>
          <a:off x="999610" y="943756"/>
          <a:ext cx="880000" cy="3066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6131"/>
              </a:lnTo>
              <a:lnTo>
                <a:pt x="880000" y="30661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F9A17-7306-4694-8EDF-89F418376143}">
      <dsp:nvSpPr>
        <dsp:cNvPr id="0" name=""/>
        <dsp:cNvSpPr/>
      </dsp:nvSpPr>
      <dsp:spPr>
        <a:xfrm>
          <a:off x="1879611" y="3538174"/>
          <a:ext cx="6881220" cy="943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zachodzące w określonym miejscu i czasie</a:t>
          </a:r>
        </a:p>
      </dsp:txBody>
      <dsp:txXfrm>
        <a:off x="1907243" y="3565806"/>
        <a:ext cx="6825956" cy="888160"/>
      </dsp:txXfrm>
    </dsp:sp>
    <dsp:sp modelId="{DA11A5BD-2BCC-4869-8F0C-7419D9CBD9B3}">
      <dsp:nvSpPr>
        <dsp:cNvPr id="0" name=""/>
        <dsp:cNvSpPr/>
      </dsp:nvSpPr>
      <dsp:spPr>
        <a:xfrm>
          <a:off x="999610" y="943756"/>
          <a:ext cx="880000" cy="4245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5412"/>
              </a:lnTo>
              <a:lnTo>
                <a:pt x="880000" y="42454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1DDB4-0CD5-4548-977B-FA3EC4B81E71}">
      <dsp:nvSpPr>
        <dsp:cNvPr id="0" name=""/>
        <dsp:cNvSpPr/>
      </dsp:nvSpPr>
      <dsp:spPr>
        <a:xfrm>
          <a:off x="1879611" y="4717455"/>
          <a:ext cx="6972559" cy="943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także ustalone zwyczaje</a:t>
          </a:r>
        </a:p>
      </dsp:txBody>
      <dsp:txXfrm>
        <a:off x="1907243" y="4745087"/>
        <a:ext cx="6917295" cy="888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7913-A1BA-434F-ADE0-D3B6273404D9}">
      <dsp:nvSpPr>
        <dsp:cNvPr id="0" name=""/>
        <dsp:cNvSpPr/>
      </dsp:nvSpPr>
      <dsp:spPr>
        <a:xfrm>
          <a:off x="48525" y="3943"/>
          <a:ext cx="9636693" cy="878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/>
            <a:t>Fakty </a:t>
          </a:r>
          <a:r>
            <a:rPr lang="pl-PL" sz="3000" b="1" kern="1200"/>
            <a:t>ZNANE SĄDOWI Z URZĘDU – art. 228 § 2 k.p.c.</a:t>
          </a:r>
          <a:endParaRPr lang="pl-PL" sz="3000" kern="1200"/>
        </a:p>
      </dsp:txBody>
      <dsp:txXfrm>
        <a:off x="74243" y="29661"/>
        <a:ext cx="9585257" cy="826635"/>
      </dsp:txXfrm>
    </dsp:sp>
    <dsp:sp modelId="{0FB8BFA0-5BB2-479D-A963-C18EC4DD6F9D}">
      <dsp:nvSpPr>
        <dsp:cNvPr id="0" name=""/>
        <dsp:cNvSpPr/>
      </dsp:nvSpPr>
      <dsp:spPr>
        <a:xfrm>
          <a:off x="1012194" y="882015"/>
          <a:ext cx="963669" cy="658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553"/>
              </a:lnTo>
              <a:lnTo>
                <a:pt x="963669" y="6585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A15A0-6A0B-49D2-A030-0FD686AD6E23}">
      <dsp:nvSpPr>
        <dsp:cNvPr id="0" name=""/>
        <dsp:cNvSpPr/>
      </dsp:nvSpPr>
      <dsp:spPr>
        <a:xfrm>
          <a:off x="1975863" y="1101533"/>
          <a:ext cx="7709354" cy="878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znane sądowi w związku z wykonywaniem przez sąd czynności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sądowych </a:t>
          </a:r>
        </a:p>
      </dsp:txBody>
      <dsp:txXfrm>
        <a:off x="2001581" y="1127251"/>
        <a:ext cx="7657918" cy="826635"/>
      </dsp:txXfrm>
    </dsp:sp>
    <dsp:sp modelId="{2CAB6B0E-1379-43FE-BEB4-895CF73F140B}">
      <dsp:nvSpPr>
        <dsp:cNvPr id="0" name=""/>
        <dsp:cNvSpPr/>
      </dsp:nvSpPr>
      <dsp:spPr>
        <a:xfrm>
          <a:off x="1012194" y="882015"/>
          <a:ext cx="963669" cy="1756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142"/>
              </a:lnTo>
              <a:lnTo>
                <a:pt x="963669" y="17561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94860-AD4D-481A-8E3F-B4EB245C2CE4}">
      <dsp:nvSpPr>
        <dsp:cNvPr id="0" name=""/>
        <dsp:cNvSpPr/>
      </dsp:nvSpPr>
      <dsp:spPr>
        <a:xfrm>
          <a:off x="1975863" y="2199122"/>
          <a:ext cx="7712487" cy="878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powinny być znane w związku z działaniem urzędowym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sędziego, z którymi zetknął się bezpośrednio przy wykonywaniu czynności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procesowych</a:t>
          </a:r>
        </a:p>
      </dsp:txBody>
      <dsp:txXfrm>
        <a:off x="2001581" y="2224840"/>
        <a:ext cx="7661051" cy="826635"/>
      </dsp:txXfrm>
    </dsp:sp>
    <dsp:sp modelId="{A8CF288F-60A3-4C8E-A379-21B000313D76}">
      <dsp:nvSpPr>
        <dsp:cNvPr id="0" name=""/>
        <dsp:cNvSpPr/>
      </dsp:nvSpPr>
      <dsp:spPr>
        <a:xfrm>
          <a:off x="1012194" y="882015"/>
          <a:ext cx="963669" cy="2853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3732"/>
              </a:lnTo>
              <a:lnTo>
                <a:pt x="963669" y="285373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EB3B6-6331-4408-BD07-1B46292F4DC0}">
      <dsp:nvSpPr>
        <dsp:cNvPr id="0" name=""/>
        <dsp:cNvSpPr/>
      </dsp:nvSpPr>
      <dsp:spPr>
        <a:xfrm>
          <a:off x="1975863" y="3296711"/>
          <a:ext cx="7707219" cy="878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Fakty te nie wymagają dowodu, ale sąd winien zwrócić na nie uwagę</a:t>
          </a:r>
        </a:p>
      </dsp:txBody>
      <dsp:txXfrm>
        <a:off x="2001581" y="3322429"/>
        <a:ext cx="7655783" cy="826635"/>
      </dsp:txXfrm>
    </dsp:sp>
    <dsp:sp modelId="{8009219A-27CF-433B-BC04-EC61D7A33785}">
      <dsp:nvSpPr>
        <dsp:cNvPr id="0" name=""/>
        <dsp:cNvSpPr/>
      </dsp:nvSpPr>
      <dsp:spPr>
        <a:xfrm>
          <a:off x="1012194" y="882015"/>
          <a:ext cx="963669" cy="3951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1321"/>
              </a:lnTo>
              <a:lnTo>
                <a:pt x="963669" y="39513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5572F-8159-4CF6-A82A-A756AD069DD0}">
      <dsp:nvSpPr>
        <dsp:cNvPr id="0" name=""/>
        <dsp:cNvSpPr/>
      </dsp:nvSpPr>
      <dsp:spPr>
        <a:xfrm>
          <a:off x="1975863" y="4394301"/>
          <a:ext cx="7712487" cy="878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Samo powołanie w uzasadnieniu orzeczenia okoliczności i faktów znanych z urzędu stanowi naruszenie art. 228 § 2 k.p.c. </a:t>
          </a:r>
        </a:p>
      </dsp:txBody>
      <dsp:txXfrm>
        <a:off x="2001581" y="4420019"/>
        <a:ext cx="7661051" cy="826635"/>
      </dsp:txXfrm>
    </dsp:sp>
    <dsp:sp modelId="{73C0B479-6D4F-4E86-B4B7-39CEBD317781}">
      <dsp:nvSpPr>
        <dsp:cNvPr id="0" name=""/>
        <dsp:cNvSpPr/>
      </dsp:nvSpPr>
      <dsp:spPr>
        <a:xfrm>
          <a:off x="1012194" y="882015"/>
          <a:ext cx="963669" cy="5048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8910"/>
              </a:lnTo>
              <a:lnTo>
                <a:pt x="963669" y="504891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8BAD9-2FDE-4B36-BF7E-FB6C0A9B69F4}">
      <dsp:nvSpPr>
        <dsp:cNvPr id="0" name=""/>
        <dsp:cNvSpPr/>
      </dsp:nvSpPr>
      <dsp:spPr>
        <a:xfrm>
          <a:off x="1975863" y="5491890"/>
          <a:ext cx="7815777" cy="878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Aby powołanie się na te okoliczności było skuteczne, nie wystarczy jedynie w sposób ogólnikowy powołać się na ich istnienie. Sąd powinien przytoczyć konkretny fakt, konkretnej sprawy, a także zwrócić uwagę stron na fakt, na którym sąd chce się oprzeć jako na znanym urzędowo</a:t>
          </a:r>
        </a:p>
      </dsp:txBody>
      <dsp:txXfrm>
        <a:off x="2001581" y="5517608"/>
        <a:ext cx="7764341" cy="8266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27913-A1BA-434F-ADE0-D3B6273404D9}">
      <dsp:nvSpPr>
        <dsp:cNvPr id="0" name=""/>
        <dsp:cNvSpPr/>
      </dsp:nvSpPr>
      <dsp:spPr>
        <a:xfrm>
          <a:off x="4181" y="436555"/>
          <a:ext cx="7094337" cy="731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/>
            <a:t>Fakty </a:t>
          </a:r>
          <a:r>
            <a:rPr lang="pl-PL" sz="3400" b="1" kern="1200"/>
            <a:t>PRZYZNANE – art. 229 k.p.c.</a:t>
          </a:r>
          <a:endParaRPr lang="pl-PL" sz="3400" kern="1200"/>
        </a:p>
      </dsp:txBody>
      <dsp:txXfrm>
        <a:off x="25620" y="457994"/>
        <a:ext cx="7051459" cy="689112"/>
      </dsp:txXfrm>
    </dsp:sp>
    <dsp:sp modelId="{6D843127-D7B3-4315-A23D-A4E12CED77F0}">
      <dsp:nvSpPr>
        <dsp:cNvPr id="0" name=""/>
        <dsp:cNvSpPr/>
      </dsp:nvSpPr>
      <dsp:spPr>
        <a:xfrm>
          <a:off x="713614" y="1168545"/>
          <a:ext cx="709433" cy="717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337"/>
              </a:lnTo>
              <a:lnTo>
                <a:pt x="709433" y="71733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52B2E-6512-432C-BEF0-6F3E992DDA39}">
      <dsp:nvSpPr>
        <dsp:cNvPr id="0" name=""/>
        <dsp:cNvSpPr/>
      </dsp:nvSpPr>
      <dsp:spPr>
        <a:xfrm>
          <a:off x="1423048" y="1407658"/>
          <a:ext cx="8453277" cy="956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/>
            <a:t>Zostały podane przez jedną stronę i potwierdzone przez drugą stronę jako zgodne z prawdą </a:t>
          </a:r>
        </a:p>
      </dsp:txBody>
      <dsp:txXfrm>
        <a:off x="1451061" y="1435671"/>
        <a:ext cx="8397251" cy="900424"/>
      </dsp:txXfrm>
    </dsp:sp>
    <dsp:sp modelId="{53A3E2DA-97B6-4190-A599-4C85B1202A8B}">
      <dsp:nvSpPr>
        <dsp:cNvPr id="0" name=""/>
        <dsp:cNvSpPr/>
      </dsp:nvSpPr>
      <dsp:spPr>
        <a:xfrm>
          <a:off x="713614" y="1168545"/>
          <a:ext cx="709433" cy="1912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900"/>
              </a:lnTo>
              <a:lnTo>
                <a:pt x="709433" y="191290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D7B13-5694-4308-818D-0AF95EC3ABF4}">
      <dsp:nvSpPr>
        <dsp:cNvPr id="0" name=""/>
        <dsp:cNvSpPr/>
      </dsp:nvSpPr>
      <dsp:spPr>
        <a:xfrm>
          <a:off x="1423048" y="2603221"/>
          <a:ext cx="8453277" cy="956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/>
            <a:t>Przedmiotem przyznania jako jednostronnej czynności procesowej mogą być tylko FAKTY, a nie	ich ocena prawna</a:t>
          </a:r>
        </a:p>
      </dsp:txBody>
      <dsp:txXfrm>
        <a:off x="1451061" y="2631234"/>
        <a:ext cx="8397251" cy="900424"/>
      </dsp:txXfrm>
    </dsp:sp>
    <dsp:sp modelId="{6754F7C4-0B3D-4731-A089-C4C6B5AD489A}">
      <dsp:nvSpPr>
        <dsp:cNvPr id="0" name=""/>
        <dsp:cNvSpPr/>
      </dsp:nvSpPr>
      <dsp:spPr>
        <a:xfrm>
          <a:off x="713614" y="1168545"/>
          <a:ext cx="709433" cy="3108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8463"/>
              </a:lnTo>
              <a:lnTo>
                <a:pt x="709433" y="310846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A8BF9-30EF-4A18-A0B7-6CD6E437875E}">
      <dsp:nvSpPr>
        <dsp:cNvPr id="0" name=""/>
        <dsp:cNvSpPr/>
      </dsp:nvSpPr>
      <dsp:spPr>
        <a:xfrm>
          <a:off x="1423048" y="3798784"/>
          <a:ext cx="8453277" cy="956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/>
            <a:t>Nie może ono dotyczyć prawdopodobnych okoliczności, które nie wystąpiły, czy – zdarzeń, które mogłyby nastąpić, gdyby były odmienne okoliczności faktyczne</a:t>
          </a:r>
        </a:p>
      </dsp:txBody>
      <dsp:txXfrm>
        <a:off x="1451061" y="3826797"/>
        <a:ext cx="8397251" cy="900424"/>
      </dsp:txXfrm>
    </dsp:sp>
    <dsp:sp modelId="{94D7D7C9-B6C8-488B-9AD9-AB7B43B6EF4C}">
      <dsp:nvSpPr>
        <dsp:cNvPr id="0" name=""/>
        <dsp:cNvSpPr/>
      </dsp:nvSpPr>
      <dsp:spPr>
        <a:xfrm>
          <a:off x="713614" y="1168545"/>
          <a:ext cx="709433" cy="4304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4027"/>
              </a:lnTo>
              <a:lnTo>
                <a:pt x="709433" y="430402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D8338-9ECD-4E6D-983A-20E34DA45CF0}">
      <dsp:nvSpPr>
        <dsp:cNvPr id="0" name=""/>
        <dsp:cNvSpPr/>
      </dsp:nvSpPr>
      <dsp:spPr>
        <a:xfrm>
          <a:off x="1423048" y="4994347"/>
          <a:ext cx="8453277" cy="956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/>
            <a:t>Przyznanie jest oświadczeniem wiedzy strony, które potwierdza prawdziwość przeciwnika procesowego o istnieniu/nieistnieniu określonego faktu</a:t>
          </a:r>
        </a:p>
      </dsp:txBody>
      <dsp:txXfrm>
        <a:off x="1451061" y="5022360"/>
        <a:ext cx="8397251" cy="900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39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71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1816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6920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8874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581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025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829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53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56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709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822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894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8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18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50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49839-DE06-4DDC-A071-503F69233693}" type="datetimeFigureOut">
              <a:rPr lang="pl-PL" smtClean="0"/>
              <a:t>2014-04-02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1AC5CA-11B5-4E37-BCB5-9415B3D03E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97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dowodowe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473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10.02.2010 r., V CSK 269/09, OSNC 2010, nr 9, poz. 127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Informacja zamieszczona w Internecie a fakty powszechnie znane</a:t>
            </a:r>
          </a:p>
          <a:p>
            <a:pPr lvl="0"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Zamieszczenie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Internecie  informacji o fakcie nie oznacza, że jest on powszechnie znany w rozumieniu art. 228 § 1 k.p.c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295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20.08.2009 r., II CSK 166/09, OSNC-ZD 2010, nr 2, poz. 55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Skuteczne uznanie notoryjności faktów</a:t>
            </a:r>
          </a:p>
          <a:p>
            <a:pPr lvl="0"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skutecznego zastosowania art. 228 § 2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k.p.c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.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nie wystarczy ogólnikowe powołanie się na fakty znane sądowi urzędowo z innych rozpatrywanych spraw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sąd powinien przytoczyć konkretny fakt, wskazać sprawę, w której został on stwierdzony, i zwrócić na rozprawie uwagę stron, że zamierza go wykorzystać jako fakt znany sądowi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urzędowo.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6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17.03.2010 r., III SK 41/09, LEX nr 585840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Fakty znane sądowi z urzędu</a:t>
            </a: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Zgodnie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 art. 228 § 2 k.p.c.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fakty znane sądowi urzędowo  nie wymagają dowodu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jednakże sąd ma obowiązek zwrócić na nie uwagę stron na rozprawie tak, aby strony mogły się co do nich wypowiedzieć. Powołanie w uzasadnieniu orzeczenia znanych sądowi z urzędu okoliczności, które nie były przedmiotem rozprawy, stanowi naruszenia art. 228 § 2 k.p.c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4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Wyrok </a:t>
            </a:r>
            <a:r>
              <a:rPr lang="pl-PL" dirty="0"/>
              <a:t>SA w Białymstoku z 09.09.2013 r., I </a:t>
            </a:r>
            <a:r>
              <a:rPr lang="pl-PL" dirty="0" err="1"/>
              <a:t>ACa</a:t>
            </a:r>
            <a:r>
              <a:rPr lang="pl-PL" dirty="0"/>
              <a:t> 259/13, LEX nr 1372242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Uznanie faktów za przyznane</a:t>
            </a:r>
          </a:p>
          <a:p>
            <a:pPr lvl="0" algn="just"/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Funkcją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art. 230 k.p.c.  nie jest wzmacnianie ustaleń co do faktów, które nie znajdują dostatecznego uzasadnienia w dowodach przeprowadzonych w sprawie, a jego zastosowanie wchodzi w rachubę jedynie wówczas, gdy jest to uzasadnione wynikiem całej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rozprawy.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726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Orzeczenie </a:t>
            </a:r>
            <a:r>
              <a:rPr lang="pl-PL" dirty="0"/>
              <a:t>SN z 17.12.1958 r., III CR 462/58, OSNC 1962, nr 1, poz. 6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5493" y="2160589"/>
            <a:ext cx="9587753" cy="3880773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Wiedza prywatna składu orzekającego a konieczność ich udowodnienia</a:t>
            </a:r>
          </a:p>
          <a:p>
            <a:pPr lvl="0"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Okoliczności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znane prywatnie  członkom składu orzekającego wymagają normalnego udowodnienia. Fakty znane sądowi urzędowo, które nie wymagają dowodu,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są to takie fakty, o których sąd dowiedział się przy wykonywaniu czynności urzędowych (np. przy rozpoznawaniu innej sprawy)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nie zaś fakty, które doszły do wiadomości czy zostały zaobserwowane przez członków kompletu sądzącego w jakikolwiek inny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sposób.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5137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SA w Łodzi z 30.12.2013 r., I </a:t>
            </a:r>
            <a:r>
              <a:rPr lang="pl-PL" dirty="0" err="1"/>
              <a:t>ACa</a:t>
            </a:r>
            <a:r>
              <a:rPr lang="pl-PL" dirty="0"/>
              <a:t> 832/13,	LEX nr 1416141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153" y="1930399"/>
            <a:ext cx="9937375" cy="4739341"/>
          </a:xfrm>
        </p:spPr>
        <p:txBody>
          <a:bodyPr>
            <a:noAutofit/>
          </a:bodyPr>
          <a:lstStyle/>
          <a:p>
            <a:pPr algn="just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Domniemania faktyczne</a:t>
            </a:r>
          </a:p>
          <a:p>
            <a:pPr algn="just"/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Domniemanie z art. 231 k.p.c.  jest w istocie wnioskowaniem (rozumowaniem sądu orzekającego), u podstaw którego leży ustawowe domniemanie pozwalające na 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oparcie ustaleń faktycznych na uznaniu za ustalone faktów mających istotne znaczenie dla rozstrzygnięcia sprawy pod warunkiem, że wniosek taki można wyprowadzić z innych ustalonych faktów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Domniemanie takie może być wzruszone poprzez wykazanie nieprawidłowości tego rozumowania polegającego na tym, że fakt przyjęty przez sąd za podstawę wnioskowania o innym fakcie nie został ustalony, albo też na tym, że fakty składające się na podstawę domniemania faktycznego nie uzasadniają, w świetle wiedzy i doświadczenia życiowego, wyprowadzonego z niej wniosku.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11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21.04.2010 r., V CSK 328/09, LEX nr 627251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Znaczenie domniemania prawnego</a:t>
            </a:r>
          </a:p>
          <a:p>
            <a:pPr lvl="0"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Instytucja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domniemania prawnego , zdefiniowana w przepisie art. 234 k.p.c. konstruowana jest w oparciu o przepisy prawa materialnego a nie procesowego, a jej istota wyraża się w tym, że dowód określonego w normie prawnej faktu zastępuje dowód faktu, z którego dana osoba wywodzi skutki prawne albo bezpośrednio dowód istnienia określonego prawa, stosunku prawnego lub jego istotnego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elementu.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883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SN z 30.03.2000 r., III CKN 811/98, LEX nr 51364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8259" y="2160589"/>
            <a:ext cx="9749117" cy="4562940"/>
          </a:xfrm>
        </p:spPr>
        <p:txBody>
          <a:bodyPr>
            <a:noAutofit/>
          </a:bodyPr>
          <a:lstStyle/>
          <a:p>
            <a:pPr lvl="0" algn="just"/>
            <a:r>
              <a:rPr lang="pl-PL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Zasady 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wzruszania domniemania </a:t>
            </a:r>
            <a:r>
              <a:rPr lang="pl-PL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prawnego</a:t>
            </a:r>
          </a:p>
          <a:p>
            <a:pPr lvl="0" algn="just"/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Zasady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wzruszania domniemania prawnego  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nie mają zastosowania do domniemania faktycznego ze względu na znaczne różnice pomiędzy tymi domniemaniami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. O ile </a:t>
            </a:r>
            <a:r>
              <a:rPr lang="pl-PL" sz="2100" u="sng" dirty="0">
                <a:latin typeface="Arial" panose="020B0604020202020204" pitchFamily="34" charset="0"/>
                <a:cs typeface="Arial" panose="020B0604020202020204" pitchFamily="34" charset="0"/>
              </a:rPr>
              <a:t>domniemanie prawne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, zawierające ustawowy nakaz przyjęcia określonego faktu w razie ustalenia innego faktu, </a:t>
            </a:r>
            <a:r>
              <a:rPr lang="pl-PL" sz="2100" u="sng" dirty="0">
                <a:latin typeface="Arial" panose="020B0604020202020204" pitchFamily="34" charset="0"/>
                <a:cs typeface="Arial" panose="020B0604020202020204" pitchFamily="34" charset="0"/>
              </a:rPr>
              <a:t>wymaga obalenia w drodze dowodu przeciwnego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, to domniemanie faktyczne, będące rozumowaniem sędziego opartym na wiedzy i doświadczeniu, może być wzruszone przez wykazanie nieprawidłowości tego rozumowania. Ta nieprawidłowość może polegać na tym, że fakt przyjęty przez sąd za podstawę wnioskowania o innym fakcie nie został ustalony, albo też na tym, że fakty składające się na podstawę domniemania faktycznego nie uzasadniają, w świetle wiedzy i doświadczenia życiowego, wyprowadzonego z niej wniosku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7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Wyrok SA w Białymstoku z 11.12.2013 r., I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ACa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586/13, LEX nr 1409086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599" y="2160589"/>
            <a:ext cx="9843247" cy="4455364"/>
          </a:xfrm>
        </p:spPr>
        <p:txBody>
          <a:bodyPr>
            <a:noAutofit/>
          </a:bodyPr>
          <a:lstStyle/>
          <a:p>
            <a:pPr algn="just"/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Fakty niewymagające dowodu</a:t>
            </a:r>
          </a:p>
          <a:p>
            <a:pPr algn="just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Zgodnie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z art. 229 k.p.c. nie wymagają dowodu  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fakty przyznane w toku postępowania przez stronę przeciwną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, jeżeli przyznanie nie budzi wątpliwości. Za fakty przyznane uznaje się fakty podawane przez jedną stronę i potwierdzone jako zgodne z prawdą przez stronę przeciwną działającą osobiście lub przez pełnomocnika procesowego w drodze wyraźnego oświadczenia wiedzy (przyznania) złożonego w każdym stadium konkretnego postępowania bądź pisemnie bądź ustnie do protokołu. 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Przyznanie faktu sprowadza się zatem do oświadczenia wiedzy strony, że twierdzenie jej przeciwnika procesowego odpowiada 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rzeczywistości.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4422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SN z 22.11.2013 r., II CSK 13/13, LEX nr 1422019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Ciężar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dowodu - Znaczenie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art. 6 k.c. w prawie procesowym</a:t>
            </a: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Artykuł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6 k.c.  jest przepisem prawa materialnego, nie zaś procesowego, chociaż w procesie wykorzystywany jest przy wyznaczaniu reguł rozkładu ciężaru dowodu zaistnienia okoliczności doniosłych z punktu widzenia stanowiska prezentowanego przez każdą ze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stron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9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SA w Warszawie z 04.09.2013 r., I </a:t>
            </a:r>
            <a:r>
              <a:rPr lang="pl-PL" dirty="0" err="1"/>
              <a:t>ACa</a:t>
            </a:r>
            <a:r>
              <a:rPr lang="pl-PL" dirty="0"/>
              <a:t> 259/13, LEX nr 1381585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365" y="2160589"/>
            <a:ext cx="9480176" cy="4361235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Rozkład ciężaru dowodu</a:t>
            </a: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Materialnoprawną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zasadę rozkładu ciężaru dowodu  (art. 6 k.c.) uzupełniają reguły procesowe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(w szczególności art. 3 § 1 k.p.c. - w brzmieniu sprzed nowelizacji dokonanej ustawą z dnia 16 września 2011 r. o zmianie ustawy - Kodeks postępowania cywilnego oraz niektórych innych ustaw, Dz. U. Nr 233, poz. 1381 oraz art. 232 k.p.c.)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nakazujące stronom przejawiać aktywność w celu wykazania wszystkich istotnych okoliczności i faktów, z których wywodzą skutki prawne, w szczególności wskazywać dowody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 Obowiązek przedstawiania dowodów odnosi się zarówno do przesłanek dotyczących samej zasadności dochodzonego roszczenia, jak i jego wysokości. Niedochowanie powyższych obowiązków skutkuje ryzykiem przegrania procesu przez stronę, którą obciążał ciężar wykazania okoliczności istotnych dla rozstrzygnięcia sprawy  </a:t>
            </a:r>
          </a:p>
          <a:p>
            <a:pPr algn="just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4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SA w Gdańsku z 24.06.2013 r., III </a:t>
            </a:r>
            <a:r>
              <a:rPr lang="pl-PL" dirty="0" err="1"/>
              <a:t>APa</a:t>
            </a:r>
            <a:r>
              <a:rPr lang="pl-PL" dirty="0"/>
              <a:t> 9/12, LEX nr 1353667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365" y="2160589"/>
            <a:ext cx="9654988" cy="3880773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Dopuszczenie przez sąd dowodu z urzędu</a:t>
            </a: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Dopuszczenie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przez sąd  dowodu z urzędu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nie może być uznane, co do zasady, za działanie naruszające bezstronność sądu i zasadę równości stron.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Nie można też sądowi zarzucać, naruszenia przepisów postępowania jedynie przez dopuszczenie dowodu z urzędu, tj. wytykać mu, że skorzystał z przysługującego mu uprawnienia. Natomiast ewentualne naruszenie z tego powodu równowagi stron, zasady kontradyktoryjności, czy obowiązku bezstronności podlega na zarzut strony badaniu indywidualnie w okolicznościach każdego przypadku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08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84006545"/>
              </p:ext>
            </p:extLst>
          </p:nvPr>
        </p:nvGraphicFramePr>
        <p:xfrm>
          <a:off x="349625" y="712695"/>
          <a:ext cx="10265988" cy="5822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4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47366156"/>
              </p:ext>
            </p:extLst>
          </p:nvPr>
        </p:nvGraphicFramePr>
        <p:xfrm>
          <a:off x="272023" y="564777"/>
          <a:ext cx="9039225" cy="5661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9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12726543"/>
              </p:ext>
            </p:extLst>
          </p:nvPr>
        </p:nvGraphicFramePr>
        <p:xfrm>
          <a:off x="110658" y="188259"/>
          <a:ext cx="9840166" cy="6373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2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32556907"/>
              </p:ext>
            </p:extLst>
          </p:nvPr>
        </p:nvGraphicFramePr>
        <p:xfrm>
          <a:off x="285470" y="147918"/>
          <a:ext cx="9880507" cy="6387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534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585</Words>
  <Application>Microsoft Office PowerPoint</Application>
  <PresentationFormat>Panoramiczny</PresentationFormat>
  <Paragraphs>68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Faseta</vt:lpstr>
      <vt:lpstr>Postępowanie dowodowe</vt:lpstr>
      <vt:lpstr>Wyrok SA w Białymstoku z 11.12.2013 r., I ACa 586/13, LEX nr 1409086</vt:lpstr>
      <vt:lpstr>Wyrok SN z 22.11.2013 r., II CSK 13/13, LEX nr 1422019 </vt:lpstr>
      <vt:lpstr>Wyrok SA w Warszawie z 04.09.2013 r., I ACa 259/13, LEX nr 1381585</vt:lpstr>
      <vt:lpstr>Wyrok SA w Gdańsku z 24.06.2013 r., III APa 9/12, LEX nr 1353667</vt:lpstr>
      <vt:lpstr>Prezentacja programu PowerPoint</vt:lpstr>
      <vt:lpstr>Prezentacja programu PowerPoint</vt:lpstr>
      <vt:lpstr>Prezentacja programu PowerPoint</vt:lpstr>
      <vt:lpstr>Prezentacja programu PowerPoint</vt:lpstr>
      <vt:lpstr>Wyrok SN z 10.02.2010 r., V CSK 269/09, OSNC 2010, nr 9, poz. 127</vt:lpstr>
      <vt:lpstr>Wyrok SN z 20.08.2009 r., II CSK 166/09, OSNC-ZD 2010, nr 2, poz. 55</vt:lpstr>
      <vt:lpstr>Wyrok SN z 17.03.2010 r., III SK 41/09, LEX nr 585840</vt:lpstr>
      <vt:lpstr>Wyrok SA w Białymstoku z 09.09.2013 r., I ACa 259/13, LEX nr 1372242</vt:lpstr>
      <vt:lpstr>Orzeczenie SN z 17.12.1958 r., III CR 462/58, OSNC 1962, nr 1, poz. 6</vt:lpstr>
      <vt:lpstr>Wyrok SA w Łodzi z 30.12.2013 r., I ACa 832/13, LEX nr 1416141</vt:lpstr>
      <vt:lpstr>Wyrok SN z 21.04.2010 r., V CSK 328/09, LEX nr 627251</vt:lpstr>
      <vt:lpstr>Wyrok SN z 30.03.2000 r., III CKN 811/98, LEX nr 51364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dowodowe</dc:title>
  <dc:creator>Aleksandra</dc:creator>
  <cp:lastModifiedBy>Aleksandra</cp:lastModifiedBy>
  <cp:revision>6</cp:revision>
  <dcterms:created xsi:type="dcterms:W3CDTF">2014-04-01T21:40:56Z</dcterms:created>
  <dcterms:modified xsi:type="dcterms:W3CDTF">2014-04-01T22:32:37Z</dcterms:modified>
</cp:coreProperties>
</file>