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92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842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79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32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79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582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914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8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101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2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1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73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776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88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74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14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297A5-7F05-4ACC-B56B-39E6A85637E9}" type="datetimeFigureOut">
              <a:rPr lang="pl-PL" smtClean="0"/>
              <a:t>2014-04-17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2128A1-BB9D-423A-A5BC-53DCB3F8D2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70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dowodów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70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4.10.1966 r., II CR 318/66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365" y="2160589"/>
            <a:ext cx="9399493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Jeżeli powód był zastąpiony przez adwokata jako pełnomocnika procesowego, </a:t>
            </a:r>
            <a:r>
              <a:rPr lang="pl-PL" sz="2000" b="1" dirty="0"/>
              <a:t>nie wnosił o osobiste powiadomienie </a:t>
            </a:r>
            <a:r>
              <a:rPr lang="pl-PL" sz="2000" dirty="0"/>
              <a:t>go o terminie przesłuchania świadka a obecność powoda na terminie tym nie była konieczna (art. 237 k.p.c.), okoliczność, że powód nie został powiadomiony o terminie przesłuchania świadków przez swego pełnomocnika procesowego </a:t>
            </a:r>
            <a:r>
              <a:rPr lang="pl-PL" sz="2000" b="1" dirty="0"/>
              <a:t>nie może uzasadniać zarzutu, że powód był pozbawiony możności obrony swych praw i w następstwie tego nieważności postępowania</a:t>
            </a:r>
            <a:r>
              <a:rPr lang="pl-PL" sz="2000" dirty="0"/>
              <a:t>, gdyż nieważność postępowania zachodzi tylko wtedy, gdy pozbawienie możności obrony swych praw było wynikiem działania sądu, a nie samych stron lub ich pełnomocników.</a:t>
            </a:r>
          </a:p>
          <a:p>
            <a:pPr mar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3938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SA w Warszawie z 20.12.2006 r., VI </a:t>
            </a:r>
            <a:r>
              <a:rPr lang="pl-PL" dirty="0" err="1"/>
              <a:t>ACa</a:t>
            </a:r>
            <a:r>
              <a:rPr lang="pl-PL" dirty="0"/>
              <a:t> 567/06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dirty="0"/>
              <a:t>Akta innej sprawy (karnej, cywilnej lub administracyjnej), nie stanowią dowodu, natomiast </a:t>
            </a:r>
            <a:r>
              <a:rPr lang="pl-PL" sz="3200" b="1" dirty="0"/>
              <a:t>może być wykorzystany materiał dowodowy</a:t>
            </a:r>
            <a:r>
              <a:rPr lang="pl-PL" sz="3200" dirty="0"/>
              <a:t> zebrany w innej sprawie pod warunkiem wskazania, o jakie konkretnie dowody z tej sprawy chodzi.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4535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SA w Krakowie z 23.08.2012 r., I </a:t>
            </a:r>
            <a:r>
              <a:rPr lang="pl-PL" dirty="0" err="1"/>
              <a:t>ACa</a:t>
            </a:r>
            <a:r>
              <a:rPr lang="pl-PL" dirty="0"/>
              <a:t> 255/12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Niezależnie od rodzaju dowodu, </a:t>
            </a:r>
            <a:r>
              <a:rPr lang="pl-PL" sz="2800" b="1" dirty="0"/>
              <a:t>każde postanowienie dowodowe musi zawierać dokładnie określoną tezę dowodową</a:t>
            </a:r>
            <a:r>
              <a:rPr lang="pl-PL" sz="2800" dirty="0"/>
              <a:t>, której treść obejmuje fakty istotne dla sprawy, a w wypadkach szczególnych - także zasady doświadczenia oraz przepisy prawne. Niedopuszczalne jest wydawanie postanowień dowodowych w formie ogólnikowej.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3003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22.09.2011 r., V CSK 427/10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4811" y="2160589"/>
            <a:ext cx="9722223" cy="3880773"/>
          </a:xfrm>
        </p:spPr>
        <p:txBody>
          <a:bodyPr>
            <a:noAutofit/>
          </a:bodyPr>
          <a:lstStyle/>
          <a:p>
            <a:r>
              <a:rPr lang="pl-PL" sz="2400" dirty="0"/>
              <a:t>Przepis art. 247 k.p.c. przewiduje </a:t>
            </a:r>
            <a:r>
              <a:rPr lang="pl-PL" sz="2400" b="1" dirty="0"/>
              <a:t>ograniczenie dopuszczalności dowodu </a:t>
            </a:r>
            <a:r>
              <a:rPr lang="pl-PL" sz="2400" dirty="0"/>
              <a:t>ze świadków i z przesłuchania stron przeciwko osnowie lub ponad osnowę dokumentu obejmującego czynność prawną między uczestnikami tej czynności. Przepis ten </a:t>
            </a:r>
            <a:r>
              <a:rPr lang="pl-PL" sz="2400" b="1" dirty="0"/>
              <a:t>nie stoi </a:t>
            </a:r>
            <a:r>
              <a:rPr lang="pl-PL" sz="2400" dirty="0"/>
              <a:t>jednakże na przeszkodzie </a:t>
            </a:r>
            <a:r>
              <a:rPr lang="pl-PL" sz="2400" b="1" dirty="0"/>
              <a:t>prowadzeniu wszelkich dowodów w celu ustalenia, jak strony rzeczywiście rozumiały pisemne oświadczenie woli, zawarte w dokumencie obejmującym czynność prawną</a:t>
            </a:r>
            <a:r>
              <a:rPr lang="pl-PL" sz="2400" dirty="0"/>
              <a:t>. Na podstawie art. 65 § 2 k.c. możliwa i dopuszczalna jest sytuacja, w której właściwy sens umowy ustalony przy zastosowaniu wskazanych w nim dyrektyw będzie odbiegał od jej jasnego znaczenia w świetle reguł językowych.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5821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7.09.2000 r., I CKN 872/00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Istotnie </a:t>
            </a:r>
            <a:r>
              <a:rPr lang="pl-PL" sz="2800" b="1" dirty="0"/>
              <a:t>świadkami nie mogą być osoby niezdolne do spostrzegania lub komunikowania swoich spostrzeżeń</a:t>
            </a:r>
            <a:r>
              <a:rPr lang="pl-PL" sz="2800" dirty="0"/>
              <a:t>. Rzecz jednak w tym, że owa niezdolność musi być </a:t>
            </a:r>
            <a:r>
              <a:rPr lang="pl-PL" sz="2800" b="1" dirty="0"/>
              <a:t>faktyczna i aktualna w czasie</a:t>
            </a:r>
            <a:r>
              <a:rPr lang="pl-PL" sz="2800" dirty="0"/>
              <a:t>. Jeśli ustąpił stan odurzenia, to nie ma przeszkód do przesłuchania danej osoby jako świadka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3901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SA w Katowicach z 24.11.2011 r., I </a:t>
            </a:r>
            <a:r>
              <a:rPr lang="pl-PL" dirty="0" err="1"/>
              <a:t>ACa</a:t>
            </a:r>
            <a:r>
              <a:rPr lang="pl-PL" dirty="0"/>
              <a:t> 740/11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dirty="0"/>
              <a:t>Przeprowadzenia konfrontacji </a:t>
            </a:r>
            <a:r>
              <a:rPr lang="pl-PL" sz="3200" b="1" dirty="0"/>
              <a:t>nie może uzasadniać sam fakt</a:t>
            </a:r>
            <a:r>
              <a:rPr lang="pl-PL" sz="3200" dirty="0"/>
              <a:t>, że jeden świadek zeznaje w określonym sensie, a inny w sensie przeciwnym.</a:t>
            </a:r>
          </a:p>
          <a:p>
            <a:pPr algn="just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3533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10.01.2002 r., II CKN 473/99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Mając jasność co do oceny dowodów, </a:t>
            </a:r>
            <a:r>
              <a:rPr lang="pl-PL" sz="2800" b="1" dirty="0"/>
              <a:t>Sąd nie musi dokonywać konfrontacji świadków</a:t>
            </a:r>
            <a:r>
              <a:rPr lang="pl-PL" sz="2800" dirty="0"/>
              <a:t>. Zgodnie przy tym z art. 272 k.p.c., zarządzenie takiej konfrontacji jest prawem, a nie obowiązkiem sądu.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6482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68273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446</Words>
  <Application>Microsoft Office PowerPoint</Application>
  <PresentationFormat>Panoramiczny</PresentationFormat>
  <Paragraphs>15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Rodzaje dowodów</vt:lpstr>
      <vt:lpstr>Wyrok SN z 4.10.1966 r., II CR 318/66 </vt:lpstr>
      <vt:lpstr>Wyrok SA w Warszawie z 20.12.2006 r., VI ACa 567/06 </vt:lpstr>
      <vt:lpstr>Wyrok SA w Krakowie z 23.08.2012 r., I ACa 255/12 </vt:lpstr>
      <vt:lpstr>Wyrok SN z 22.09.2011 r., V CSK 427/10 </vt:lpstr>
      <vt:lpstr>Wyrok SN z 7.09.2000 r., I CKN 872/00</vt:lpstr>
      <vt:lpstr>Wyrok SA w Katowicach z 24.11.2011 r., I ACa 740/11 </vt:lpstr>
      <vt:lpstr>Wyrok SN z 10.01.2002 r., II CKN 473/99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dowodów</dc:title>
  <dc:creator>Aleksandra</dc:creator>
  <cp:lastModifiedBy>Aleksandra</cp:lastModifiedBy>
  <cp:revision>2</cp:revision>
  <dcterms:created xsi:type="dcterms:W3CDTF">2014-04-17T05:54:40Z</dcterms:created>
  <dcterms:modified xsi:type="dcterms:W3CDTF">2014-04-17T06:00:07Z</dcterms:modified>
</cp:coreProperties>
</file>